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2192000" cy="6858000"/>
  <p:notesSz cx="7559675" cy="106918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30"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35"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37"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51"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52"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6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68"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73"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75"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89"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90"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0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06"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11"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13"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3"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4"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22840"/>
            <a:ext cx="10972440" cy="1246680"/>
          </a:xfrm>
          <a:prstGeom prst="rect">
            <a:avLst/>
          </a:prstGeom>
        </p:spPr>
        <p:txBody>
          <a:bodyPr lIns="0" tIns="0" rIns="0" bIns="0" anchor="ctr"/>
          <a:lstStyle/>
          <a:p>
            <a:pPr algn="ctr"/>
            <a:endParaRPr lang="uk-UA" sz="4400" b="0" strike="noStrike" spc="-1">
              <a:solidFill>
                <a:srgbClr val="FFFFFF"/>
              </a:solidFill>
              <a:uFill>
                <a:solidFill>
                  <a:srgbClr val="FFFFFF"/>
                </a:solidFill>
              </a:u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uk-UA" sz="3200" b="0" strike="noStrike" spc="-1">
              <a:solidFill>
                <a:srgbClr val="FFFFFF"/>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365040"/>
            <a:ext cx="10514880" cy="1324800"/>
          </a:xfrm>
          <a:prstGeom prst="rect">
            <a:avLst/>
          </a:prstGeom>
        </p:spPr>
        <p:txBody>
          <a:bodyPr lIns="0" tIns="0" rIns="0" bIns="0" anchor="ctr"/>
          <a:lstStyle/>
          <a:p>
            <a:r>
              <a:rPr lang="uk-UA" sz="1800" b="0" strike="noStrike" spc="-1">
                <a:solidFill>
                  <a:srgbClr val="FFFFFF"/>
                </a:solidFill>
                <a:uFill>
                  <a:solidFill>
                    <a:srgbClr val="FFFFFF"/>
                  </a:solidFill>
                </a:uFill>
                <a:latin typeface="Arial"/>
              </a:rPr>
              <a:t>Для правки текста заголовка щёлкните мышью</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uk-UA" sz="3200" b="0" strike="noStrike" spc="-1">
                <a:solidFill>
                  <a:srgbClr val="FFFFFF"/>
                </a:solidFill>
                <a:uFill>
                  <a:solidFill>
                    <a:srgbClr val="FFFFFF"/>
                  </a:solidFill>
                </a:uFill>
                <a:latin typeface="Arial"/>
              </a:rPr>
              <a:t>Для правки структуры щёлкните мышью</a:t>
            </a:r>
          </a:p>
          <a:p>
            <a:pPr marL="864000" lvl="1" indent="-324000">
              <a:spcBef>
                <a:spcPts val="1134"/>
              </a:spcBef>
              <a:buClr>
                <a:srgbClr val="FFFFFF"/>
              </a:buClr>
              <a:buSzPct val="75000"/>
              <a:buFont typeface="Symbol" charset="2"/>
              <a:buChar char=""/>
            </a:pPr>
            <a:r>
              <a:rPr lang="uk-UA" sz="2800" b="0" strike="noStrike" spc="-1">
                <a:solidFill>
                  <a:srgbClr val="FFFFFF"/>
                </a:solidFill>
                <a:uFill>
                  <a:solidFill>
                    <a:srgbClr val="FFFFFF"/>
                  </a:solidFill>
                </a:uFill>
                <a:latin typeface="Arial"/>
              </a:rPr>
              <a:t>Второй уровень структуры</a:t>
            </a:r>
          </a:p>
          <a:p>
            <a:pPr marL="1296000" lvl="2" indent="-288000">
              <a:spcBef>
                <a:spcPts val="850"/>
              </a:spcBef>
              <a:buClr>
                <a:srgbClr val="FFFFFF"/>
              </a:buClr>
              <a:buSzPct val="45000"/>
              <a:buFont typeface="Wingdings" charset="2"/>
              <a:buChar char=""/>
            </a:pPr>
            <a:r>
              <a:rPr lang="uk-UA" sz="2400" b="0" strike="noStrike" spc="-1">
                <a:solidFill>
                  <a:srgbClr val="FFFFFF"/>
                </a:solidFill>
                <a:uFill>
                  <a:solidFill>
                    <a:srgbClr val="FFFFFF"/>
                  </a:solidFill>
                </a:uFill>
                <a:latin typeface="Arial"/>
              </a:rPr>
              <a:t>Третий уровень структуры</a:t>
            </a:r>
          </a:p>
          <a:p>
            <a:pPr marL="1728000" lvl="3" indent="-216000">
              <a:spcBef>
                <a:spcPts val="567"/>
              </a:spcBef>
              <a:buClr>
                <a:srgbClr val="FFFFFF"/>
              </a:buClr>
              <a:buSzPct val="75000"/>
              <a:buFont typeface="Symbol" charset="2"/>
              <a:buChar char=""/>
            </a:pPr>
            <a:r>
              <a:rPr lang="uk-UA" sz="2000" b="0" strike="noStrike" spc="-1">
                <a:solidFill>
                  <a:srgbClr val="FFFFFF"/>
                </a:solidFill>
                <a:uFill>
                  <a:solidFill>
                    <a:srgbClr val="FFFFFF"/>
                  </a:solidFill>
                </a:uFill>
                <a:latin typeface="Arial"/>
              </a:rPr>
              <a:t>Четвёртый уровень структуры</a:t>
            </a:r>
          </a:p>
          <a:p>
            <a:pPr marL="2160000" lvl="4" indent="-216000">
              <a:spcBef>
                <a:spcPts val="283"/>
              </a:spcBef>
              <a:buClr>
                <a:srgbClr val="FFFFFF"/>
              </a:buClr>
              <a:buSzPct val="45000"/>
              <a:buFont typeface="Wingdings" charset="2"/>
              <a:buChar char=""/>
            </a:pPr>
            <a:r>
              <a:rPr lang="uk-UA" sz="2000" b="0" strike="noStrike" spc="-1">
                <a:solidFill>
                  <a:srgbClr val="FFFFFF"/>
                </a:solidFill>
                <a:uFill>
                  <a:solidFill>
                    <a:srgbClr val="FFFFFF"/>
                  </a:solidFill>
                </a:uFill>
                <a:latin typeface="Arial"/>
              </a:rPr>
              <a:t>Пятый уровень структуры</a:t>
            </a:r>
          </a:p>
          <a:p>
            <a:pPr marL="2592000" lvl="5" indent="-216000">
              <a:spcBef>
                <a:spcPts val="283"/>
              </a:spcBef>
              <a:buClr>
                <a:srgbClr val="FFFFFF"/>
              </a:buClr>
              <a:buSzPct val="45000"/>
              <a:buFont typeface="Wingdings" charset="2"/>
              <a:buChar char=""/>
            </a:pPr>
            <a:r>
              <a:rPr lang="uk-UA" sz="2000" b="0" strike="noStrike" spc="-1">
                <a:solidFill>
                  <a:srgbClr val="FFFFFF"/>
                </a:solidFill>
                <a:uFill>
                  <a:solidFill>
                    <a:srgbClr val="FFFFFF"/>
                  </a:solidFill>
                </a:uFill>
                <a:latin typeface="Arial"/>
              </a:rPr>
              <a:t>Шестой уровень структуры</a:t>
            </a:r>
          </a:p>
          <a:p>
            <a:pPr marL="3024000" lvl="6" indent="-216000">
              <a:spcBef>
                <a:spcPts val="283"/>
              </a:spcBef>
              <a:buClr>
                <a:srgbClr val="FFFFFF"/>
              </a:buClr>
              <a:buSzPct val="45000"/>
              <a:buFont typeface="Wingdings" charset="2"/>
              <a:buChar char=""/>
            </a:pPr>
            <a:r>
              <a:rPr lang="uk-UA" sz="2000" b="0" strike="noStrike" spc="-1">
                <a:solidFill>
                  <a:srgbClr val="FFFFFF"/>
                </a:solidFill>
                <a:uFill>
                  <a:solidFill>
                    <a:srgbClr val="FFFFFF"/>
                  </a:solidFill>
                </a:u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uk-UA" sz="4400" b="0" strike="noStrike" spc="-1">
                <a:solidFill>
                  <a:srgbClr val="FFFFFF"/>
                </a:solidFill>
                <a:uFill>
                  <a:solidFill>
                    <a:srgbClr val="FFFFFF"/>
                  </a:solidFill>
                </a:uFill>
                <a:latin typeface="Arial"/>
              </a:rPr>
              <a:t>Для правки текста заголовка щёлкните мышью</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uk-UA" sz="3200" b="0" strike="noStrike" spc="-1">
                <a:solidFill>
                  <a:srgbClr val="FFFFFF"/>
                </a:solidFill>
                <a:uFill>
                  <a:solidFill>
                    <a:srgbClr val="FFFFFF"/>
                  </a:solidFill>
                </a:uFill>
                <a:latin typeface="Arial"/>
              </a:rPr>
              <a:t>Для правки структуры щёлкните мышью</a:t>
            </a:r>
          </a:p>
          <a:p>
            <a:pPr marL="864000" lvl="1" indent="-324000">
              <a:spcBef>
                <a:spcPts val="1134"/>
              </a:spcBef>
              <a:buClr>
                <a:srgbClr val="FFFFFF"/>
              </a:buClr>
              <a:buSzPct val="75000"/>
              <a:buFont typeface="Symbol" charset="2"/>
              <a:buChar char=""/>
            </a:pPr>
            <a:r>
              <a:rPr lang="uk-UA" sz="2800" b="0" strike="noStrike" spc="-1">
                <a:solidFill>
                  <a:srgbClr val="FFFFFF"/>
                </a:solidFill>
                <a:uFill>
                  <a:solidFill>
                    <a:srgbClr val="FFFFFF"/>
                  </a:solidFill>
                </a:uFill>
                <a:latin typeface="Arial"/>
              </a:rPr>
              <a:t>Второй уровень структуры</a:t>
            </a:r>
          </a:p>
          <a:p>
            <a:pPr marL="1296000" lvl="2" indent="-288000">
              <a:spcBef>
                <a:spcPts val="850"/>
              </a:spcBef>
              <a:buClr>
                <a:srgbClr val="FFFFFF"/>
              </a:buClr>
              <a:buSzPct val="45000"/>
              <a:buFont typeface="Wingdings" charset="2"/>
              <a:buChar char=""/>
            </a:pPr>
            <a:r>
              <a:rPr lang="uk-UA" sz="2400" b="0" strike="noStrike" spc="-1">
                <a:solidFill>
                  <a:srgbClr val="FFFFFF"/>
                </a:solidFill>
                <a:uFill>
                  <a:solidFill>
                    <a:srgbClr val="FFFFFF"/>
                  </a:solidFill>
                </a:uFill>
                <a:latin typeface="Arial"/>
              </a:rPr>
              <a:t>Третий уровень структуры</a:t>
            </a:r>
          </a:p>
          <a:p>
            <a:pPr marL="1728000" lvl="3" indent="-216000">
              <a:spcBef>
                <a:spcPts val="567"/>
              </a:spcBef>
              <a:buClr>
                <a:srgbClr val="FFFFFF"/>
              </a:buClr>
              <a:buSzPct val="75000"/>
              <a:buFont typeface="Symbol" charset="2"/>
              <a:buChar char=""/>
            </a:pPr>
            <a:r>
              <a:rPr lang="uk-UA" sz="2000" b="0" strike="noStrike" spc="-1">
                <a:solidFill>
                  <a:srgbClr val="FFFFFF"/>
                </a:solidFill>
                <a:uFill>
                  <a:solidFill>
                    <a:srgbClr val="FFFFFF"/>
                  </a:solidFill>
                </a:uFill>
                <a:latin typeface="Arial"/>
              </a:rPr>
              <a:t>Четвёртый уровень структуры</a:t>
            </a:r>
          </a:p>
          <a:p>
            <a:pPr marL="2160000" lvl="4" indent="-216000">
              <a:spcBef>
                <a:spcPts val="283"/>
              </a:spcBef>
              <a:buClr>
                <a:srgbClr val="FFFFFF"/>
              </a:buClr>
              <a:buSzPct val="45000"/>
              <a:buFont typeface="Wingdings" charset="2"/>
              <a:buChar char=""/>
            </a:pPr>
            <a:r>
              <a:rPr lang="uk-UA" sz="2000" b="0" strike="noStrike" spc="-1">
                <a:solidFill>
                  <a:srgbClr val="FFFFFF"/>
                </a:solidFill>
                <a:uFill>
                  <a:solidFill>
                    <a:srgbClr val="FFFFFF"/>
                  </a:solidFill>
                </a:uFill>
                <a:latin typeface="Arial"/>
              </a:rPr>
              <a:t>Пятый уровень структуры</a:t>
            </a:r>
          </a:p>
          <a:p>
            <a:pPr marL="2592000" lvl="5" indent="-216000">
              <a:spcBef>
                <a:spcPts val="283"/>
              </a:spcBef>
              <a:buClr>
                <a:srgbClr val="FFFFFF"/>
              </a:buClr>
              <a:buSzPct val="45000"/>
              <a:buFont typeface="Wingdings" charset="2"/>
              <a:buChar char=""/>
            </a:pPr>
            <a:r>
              <a:rPr lang="uk-UA" sz="2000" b="0" strike="noStrike" spc="-1">
                <a:solidFill>
                  <a:srgbClr val="FFFFFF"/>
                </a:solidFill>
                <a:uFill>
                  <a:solidFill>
                    <a:srgbClr val="FFFFFF"/>
                  </a:solidFill>
                </a:uFill>
                <a:latin typeface="Arial"/>
              </a:rPr>
              <a:t>Шестой уровень структуры</a:t>
            </a:r>
          </a:p>
          <a:p>
            <a:pPr marL="3024000" lvl="6" indent="-216000">
              <a:spcBef>
                <a:spcPts val="283"/>
              </a:spcBef>
              <a:buClr>
                <a:srgbClr val="FFFFFF"/>
              </a:buClr>
              <a:buSzPct val="45000"/>
              <a:buFont typeface="Wingdings" charset="2"/>
              <a:buChar char=""/>
            </a:pPr>
            <a:r>
              <a:rPr lang="uk-UA" sz="2000" b="0" strike="noStrike" spc="-1">
                <a:solidFill>
                  <a:srgbClr val="FFFFFF"/>
                </a:solidFill>
                <a:uFill>
                  <a:solidFill>
                    <a:srgbClr val="FFFFFF"/>
                  </a:solidFill>
                </a:u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uk-UA" sz="4400" b="0" strike="noStrike" spc="-1">
                <a:solidFill>
                  <a:srgbClr val="FFFFFF"/>
                </a:solidFill>
                <a:uFill>
                  <a:solidFill>
                    <a:srgbClr val="FFFFFF"/>
                  </a:solidFill>
                </a:uFill>
                <a:latin typeface="Arial"/>
              </a:rPr>
              <a:t>Для правки текста заголовка щёлкните мышью</a:t>
            </a:r>
          </a:p>
        </p:txBody>
      </p:sp>
      <p:sp>
        <p:nvSpPr>
          <p:cNvPr id="7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uk-UA" sz="3200" b="0" strike="noStrike" spc="-1">
                <a:solidFill>
                  <a:srgbClr val="FFFFFF"/>
                </a:solidFill>
                <a:uFill>
                  <a:solidFill>
                    <a:srgbClr val="FFFFFF"/>
                  </a:solidFill>
                </a:uFill>
                <a:latin typeface="Arial"/>
              </a:rPr>
              <a:t>Для правки структуры щёлкните мышью</a:t>
            </a:r>
          </a:p>
          <a:p>
            <a:pPr marL="864000" lvl="1" indent="-324000">
              <a:spcBef>
                <a:spcPts val="1134"/>
              </a:spcBef>
              <a:buClr>
                <a:srgbClr val="FFFFFF"/>
              </a:buClr>
              <a:buSzPct val="75000"/>
              <a:buFont typeface="Symbol" charset="2"/>
              <a:buChar char=""/>
            </a:pPr>
            <a:r>
              <a:rPr lang="uk-UA" sz="2800" b="0" strike="noStrike" spc="-1">
                <a:solidFill>
                  <a:srgbClr val="FFFFFF"/>
                </a:solidFill>
                <a:uFill>
                  <a:solidFill>
                    <a:srgbClr val="FFFFFF"/>
                  </a:solidFill>
                </a:uFill>
                <a:latin typeface="Arial"/>
              </a:rPr>
              <a:t>Второй уровень структуры</a:t>
            </a:r>
          </a:p>
          <a:p>
            <a:pPr marL="1296000" lvl="2" indent="-288000">
              <a:spcBef>
                <a:spcPts val="850"/>
              </a:spcBef>
              <a:buClr>
                <a:srgbClr val="FFFFFF"/>
              </a:buClr>
              <a:buSzPct val="45000"/>
              <a:buFont typeface="Wingdings" charset="2"/>
              <a:buChar char=""/>
            </a:pPr>
            <a:r>
              <a:rPr lang="uk-UA" sz="2400" b="0" strike="noStrike" spc="-1">
                <a:solidFill>
                  <a:srgbClr val="FFFFFF"/>
                </a:solidFill>
                <a:uFill>
                  <a:solidFill>
                    <a:srgbClr val="FFFFFF"/>
                  </a:solidFill>
                </a:uFill>
                <a:latin typeface="Arial"/>
              </a:rPr>
              <a:t>Третий уровень структуры</a:t>
            </a:r>
          </a:p>
          <a:p>
            <a:pPr marL="1728000" lvl="3" indent="-216000">
              <a:spcBef>
                <a:spcPts val="567"/>
              </a:spcBef>
              <a:buClr>
                <a:srgbClr val="FFFFFF"/>
              </a:buClr>
              <a:buSzPct val="75000"/>
              <a:buFont typeface="Symbol" charset="2"/>
              <a:buChar char=""/>
            </a:pPr>
            <a:r>
              <a:rPr lang="uk-UA" sz="2000" b="0" strike="noStrike" spc="-1">
                <a:solidFill>
                  <a:srgbClr val="FFFFFF"/>
                </a:solidFill>
                <a:uFill>
                  <a:solidFill>
                    <a:srgbClr val="FFFFFF"/>
                  </a:solidFill>
                </a:uFill>
                <a:latin typeface="Arial"/>
              </a:rPr>
              <a:t>Четвёртый уровень структуры</a:t>
            </a:r>
          </a:p>
          <a:p>
            <a:pPr marL="2160000" lvl="4" indent="-216000">
              <a:spcBef>
                <a:spcPts val="283"/>
              </a:spcBef>
              <a:buClr>
                <a:srgbClr val="FFFFFF"/>
              </a:buClr>
              <a:buSzPct val="45000"/>
              <a:buFont typeface="Wingdings" charset="2"/>
              <a:buChar char=""/>
            </a:pPr>
            <a:r>
              <a:rPr lang="uk-UA" sz="2000" b="0" strike="noStrike" spc="-1">
                <a:solidFill>
                  <a:srgbClr val="FFFFFF"/>
                </a:solidFill>
                <a:uFill>
                  <a:solidFill>
                    <a:srgbClr val="FFFFFF"/>
                  </a:solidFill>
                </a:uFill>
                <a:latin typeface="Arial"/>
              </a:rPr>
              <a:t>Пятый уровень структуры</a:t>
            </a:r>
          </a:p>
          <a:p>
            <a:pPr marL="2592000" lvl="5" indent="-216000">
              <a:spcBef>
                <a:spcPts val="283"/>
              </a:spcBef>
              <a:buClr>
                <a:srgbClr val="FFFFFF"/>
              </a:buClr>
              <a:buSzPct val="45000"/>
              <a:buFont typeface="Wingdings" charset="2"/>
              <a:buChar char=""/>
            </a:pPr>
            <a:r>
              <a:rPr lang="uk-UA" sz="2000" b="0" strike="noStrike" spc="-1">
                <a:solidFill>
                  <a:srgbClr val="FFFFFF"/>
                </a:solidFill>
                <a:uFill>
                  <a:solidFill>
                    <a:srgbClr val="FFFFFF"/>
                  </a:solidFill>
                </a:uFill>
                <a:latin typeface="Arial"/>
              </a:rPr>
              <a:t>Шестой уровень структуры</a:t>
            </a:r>
          </a:p>
          <a:p>
            <a:pPr marL="3024000" lvl="6" indent="-216000">
              <a:spcBef>
                <a:spcPts val="283"/>
              </a:spcBef>
              <a:buClr>
                <a:srgbClr val="FFFFFF"/>
              </a:buClr>
              <a:buSzPct val="45000"/>
              <a:buFont typeface="Wingdings" charset="2"/>
              <a:buChar char=""/>
            </a:pPr>
            <a:r>
              <a:rPr lang="uk-UA" sz="2000" b="0" strike="noStrike" spc="-1">
                <a:solidFill>
                  <a:srgbClr val="FFFFFF"/>
                </a:solidFill>
                <a:uFill>
                  <a:solidFill>
                    <a:srgbClr val="FFFFFF"/>
                  </a:solidFill>
                </a:u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image" Target="../media/image57.jpe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5.xml"/><Relationship Id="rId4" Type="http://schemas.openxmlformats.org/officeDocument/2006/relationships/image" Target="../media/image67.jpeg"/></Relationships>
</file>

<file path=ppt/slides/_rels/slide1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jpe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5.jpeg"/><Relationship Id="rId5" Type="http://schemas.openxmlformats.org/officeDocument/2006/relationships/image" Target="../media/image71.jpe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5.xml"/><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6.png"/><Relationship Id="rId7" Type="http://schemas.openxmlformats.org/officeDocument/2006/relationships/image" Target="../media/image91.png"/><Relationship Id="rId2"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2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5.xml"/><Relationship Id="rId5" Type="http://schemas.openxmlformats.org/officeDocument/2006/relationships/image" Target="../media/image98.jpeg"/><Relationship Id="rId4" Type="http://schemas.openxmlformats.org/officeDocument/2006/relationships/image" Target="../media/image71.jpeg"/></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 Id="rId9" Type="http://schemas.openxmlformats.org/officeDocument/2006/relationships/image" Target="../media/image32.jpe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9.png"/><Relationship Id="rId9" Type="http://schemas.openxmlformats.org/officeDocument/2006/relationships/image" Target="../media/image39.jpe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3.png"/><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37.png"/><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Рисунок 3"/>
          <p:cNvPicPr/>
          <p:nvPr/>
        </p:nvPicPr>
        <p:blipFill>
          <a:blip r:embed="rId2"/>
          <a:stretch/>
        </p:blipFill>
        <p:spPr>
          <a:xfrm>
            <a:off x="180000" y="303120"/>
            <a:ext cx="1218600" cy="513720"/>
          </a:xfrm>
          <a:prstGeom prst="rect">
            <a:avLst/>
          </a:prstGeom>
          <a:ln>
            <a:noFill/>
          </a:ln>
        </p:spPr>
      </p:pic>
      <p:pic>
        <p:nvPicPr>
          <p:cNvPr id="115" name="Рисунок 4"/>
          <p:cNvPicPr/>
          <p:nvPr/>
        </p:nvPicPr>
        <p:blipFill>
          <a:blip r:embed="rId2"/>
          <a:stretch/>
        </p:blipFill>
        <p:spPr>
          <a:xfrm>
            <a:off x="152280" y="316800"/>
            <a:ext cx="2002680" cy="844560"/>
          </a:xfrm>
          <a:prstGeom prst="rect">
            <a:avLst/>
          </a:prstGeom>
          <a:ln>
            <a:noFill/>
          </a:ln>
        </p:spPr>
      </p:pic>
      <p:sp>
        <p:nvSpPr>
          <p:cNvPr id="116" name="CustomShape 1"/>
          <p:cNvSpPr/>
          <p:nvPr/>
        </p:nvSpPr>
        <p:spPr>
          <a:xfrm>
            <a:off x="5292360" y="303120"/>
            <a:ext cx="1121400" cy="85824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uk-UA" sz="1800" b="0" strike="noStrike" spc="-1">
                <a:solidFill>
                  <a:srgbClr val="FFFFFF"/>
                </a:solidFill>
                <a:uFill>
                  <a:solidFill>
                    <a:srgbClr val="FFFFFF"/>
                  </a:solidFill>
                </a:uFill>
                <a:latin typeface="Calibri"/>
                <a:ea typeface="DejaVu Sans"/>
              </a:rPr>
              <a:t>Logo</a:t>
            </a:r>
            <a:endParaRPr lang="uk-UA" sz="1800" b="0" strike="noStrike" spc="-1">
              <a:solidFill>
                <a:srgbClr val="FFFFFF"/>
              </a:solidFill>
              <a:uFill>
                <a:solidFill>
                  <a:srgbClr val="FFFFFF"/>
                </a:solidFill>
              </a:uFill>
              <a:latin typeface="Arial"/>
            </a:endParaRPr>
          </a:p>
        </p:txBody>
      </p:sp>
      <p:sp>
        <p:nvSpPr>
          <p:cNvPr id="117" name="CustomShape 2"/>
          <p:cNvSpPr/>
          <p:nvPr/>
        </p:nvSpPr>
        <p:spPr>
          <a:xfrm>
            <a:off x="7772400" y="817560"/>
            <a:ext cx="4115880" cy="94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uk-UA" sz="2800" b="1" strike="noStrike" spc="-1">
                <a:solidFill>
                  <a:srgbClr val="FFFFFF"/>
                </a:solidFill>
                <a:uFill>
                  <a:solidFill>
                    <a:srgbClr val="FFFFFF"/>
                  </a:solidFill>
                </a:uFill>
                <a:latin typeface="Calibri"/>
                <a:ea typeface="DejaVu Sans"/>
              </a:rPr>
              <a:t>+38 067 454 54 54</a:t>
            </a:r>
            <a:endParaRPr lang="uk-UA" sz="2800" b="0" strike="noStrike" spc="-1">
              <a:solidFill>
                <a:srgbClr val="FFFFFF"/>
              </a:solidFill>
              <a:uFill>
                <a:solidFill>
                  <a:srgbClr val="FFFFFF"/>
                </a:solidFill>
              </a:uFill>
              <a:latin typeface="Arial"/>
            </a:endParaRPr>
          </a:p>
          <a:p>
            <a:pPr>
              <a:lnSpc>
                <a:spcPct val="100000"/>
              </a:lnSpc>
            </a:pPr>
            <a:r>
              <a:rPr lang="uk-UA" sz="2800" b="1" strike="noStrike" spc="-1">
                <a:solidFill>
                  <a:srgbClr val="FFFFFF"/>
                </a:solidFill>
                <a:uFill>
                  <a:solidFill>
                    <a:srgbClr val="FFFFFF"/>
                  </a:solidFill>
                </a:uFill>
                <a:latin typeface="Calibri"/>
                <a:ea typeface="DejaVu Sans"/>
              </a:rPr>
              <a:t>projectplus31@gmail.com</a:t>
            </a:r>
            <a:endParaRPr lang="uk-UA" sz="2800" b="0" strike="noStrike" spc="-1">
              <a:solidFill>
                <a:srgbClr val="FFFFFF"/>
              </a:solidFill>
              <a:uFill>
                <a:solidFill>
                  <a:srgbClr val="FFFFFF"/>
                </a:solidFill>
              </a:uFill>
              <a:latin typeface="Arial"/>
            </a:endParaRPr>
          </a:p>
        </p:txBody>
      </p:sp>
      <p:sp>
        <p:nvSpPr>
          <p:cNvPr id="118" name="CustomShape 3"/>
          <p:cNvSpPr/>
          <p:nvPr/>
        </p:nvSpPr>
        <p:spPr>
          <a:xfrm>
            <a:off x="2479320" y="2315520"/>
            <a:ext cx="7493040" cy="1735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uk-UA" sz="3600" b="1" strike="noStrike" spc="-1">
                <a:solidFill>
                  <a:srgbClr val="FFFFFF"/>
                </a:solidFill>
                <a:uFill>
                  <a:solidFill>
                    <a:srgbClr val="FFFFFF"/>
                  </a:solidFill>
                </a:uFill>
                <a:latin typeface="Calibri"/>
                <a:ea typeface="DejaVu Sans"/>
              </a:rPr>
              <a:t>We provide a unique solution </a:t>
            </a:r>
            <a:endParaRPr lang="uk-UA" sz="3600" b="0" strike="noStrike" spc="-1">
              <a:solidFill>
                <a:srgbClr val="FFFFFF"/>
              </a:solidFill>
              <a:uFill>
                <a:solidFill>
                  <a:srgbClr val="FFFFFF"/>
                </a:solidFill>
              </a:uFill>
              <a:latin typeface="Arial"/>
            </a:endParaRPr>
          </a:p>
          <a:p>
            <a:pPr algn="ctr">
              <a:lnSpc>
                <a:spcPct val="100000"/>
              </a:lnSpc>
            </a:pPr>
            <a:r>
              <a:rPr lang="uk-UA" sz="3600" b="1" strike="noStrike" spc="-1">
                <a:solidFill>
                  <a:srgbClr val="FFFFFF"/>
                </a:solidFill>
                <a:uFill>
                  <a:solidFill>
                    <a:srgbClr val="FFFFFF"/>
                  </a:solidFill>
                </a:uFill>
                <a:latin typeface="Calibri"/>
                <a:ea typeface="DejaVu Sans"/>
              </a:rPr>
              <a:t>of Management Accounting</a:t>
            </a:r>
            <a:endParaRPr lang="uk-UA" sz="3600" b="0" strike="noStrike" spc="-1">
              <a:solidFill>
                <a:srgbClr val="FFFFFF"/>
              </a:solidFill>
              <a:uFill>
                <a:solidFill>
                  <a:srgbClr val="FFFFFF"/>
                </a:solidFill>
              </a:uFill>
              <a:latin typeface="Arial"/>
            </a:endParaRPr>
          </a:p>
          <a:p>
            <a:pPr algn="ctr">
              <a:lnSpc>
                <a:spcPct val="100000"/>
              </a:lnSpc>
            </a:pPr>
            <a:r>
              <a:rPr lang="uk-UA" sz="3600" b="1" strike="noStrike" spc="-1">
                <a:solidFill>
                  <a:srgbClr val="FFFFFF"/>
                </a:solidFill>
                <a:uFill>
                  <a:solidFill>
                    <a:srgbClr val="FFFFFF"/>
                  </a:solidFill>
                </a:uFill>
                <a:latin typeface="Calibri"/>
                <a:ea typeface="DejaVu Sans"/>
              </a:rPr>
              <a:t>in compliance with your specific needs</a:t>
            </a:r>
            <a:endParaRPr lang="uk-UA" sz="3600" b="0" strike="noStrike" spc="-1">
              <a:solidFill>
                <a:srgbClr val="FFFFFF"/>
              </a:solidFill>
              <a:uFill>
                <a:solidFill>
                  <a:srgbClr val="FFFFFF"/>
                </a:solidFill>
              </a:uFill>
              <a:latin typeface="Arial"/>
            </a:endParaRPr>
          </a:p>
        </p:txBody>
      </p:sp>
      <p:sp>
        <p:nvSpPr>
          <p:cNvPr id="119" name="CustomShape 4"/>
          <p:cNvSpPr/>
          <p:nvPr/>
        </p:nvSpPr>
        <p:spPr>
          <a:xfrm>
            <a:off x="2657880" y="4962960"/>
            <a:ext cx="6875640" cy="914040"/>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lstStyle/>
          <a:p>
            <a:pPr algn="ctr">
              <a:lnSpc>
                <a:spcPct val="100000"/>
              </a:lnSpc>
            </a:pPr>
            <a:r>
              <a:rPr lang="uk-UA" sz="2400" b="1" strike="noStrike" spc="-1">
                <a:solidFill>
                  <a:srgbClr val="FFFFFF"/>
                </a:solidFill>
                <a:uFill>
                  <a:solidFill>
                    <a:srgbClr val="FFFFFF"/>
                  </a:solidFill>
                </a:uFill>
                <a:latin typeface="Calibri"/>
                <a:ea typeface="DejaVu Sans"/>
              </a:rPr>
              <a:t> Contact us today and we’ll provide a free consultation</a:t>
            </a:r>
            <a:endParaRPr lang="uk-UA" sz="2400" b="0" strike="noStrike" spc="-1">
              <a:solidFill>
                <a:srgbClr val="FFFFFF"/>
              </a:solidFill>
              <a:uFill>
                <a:solidFill>
                  <a:srgbClr val="FFFFFF"/>
                </a:solidFill>
              </a:uFill>
              <a:latin typeface="Arial"/>
            </a:endParaRPr>
          </a:p>
          <a:p>
            <a:pPr algn="ctr">
              <a:lnSpc>
                <a:spcPct val="100000"/>
              </a:lnSpc>
            </a:pPr>
            <a:r>
              <a:rPr lang="uk-UA" sz="2400" b="1" strike="noStrike" spc="-1">
                <a:solidFill>
                  <a:srgbClr val="FFFFFF"/>
                </a:solidFill>
                <a:uFill>
                  <a:solidFill>
                    <a:srgbClr val="FFFFFF"/>
                  </a:solidFill>
                </a:uFill>
                <a:latin typeface="Calibri"/>
                <a:ea typeface="DejaVu Sans"/>
              </a:rPr>
              <a:t> to find solutions to challenges using software  </a:t>
            </a:r>
            <a:endParaRPr lang="uk-UA" sz="2400" b="0" strike="noStrike" spc="-1">
              <a:solidFill>
                <a:srgbClr val="FFFFFF"/>
              </a:solidFill>
              <a:uFill>
                <a:solidFill>
                  <a:srgbClr val="FFFFFF"/>
                </a:solidFill>
              </a:uFill>
              <a:latin typeface="Arial"/>
            </a:endParaRPr>
          </a:p>
          <a:p>
            <a:pPr algn="ctr">
              <a:lnSpc>
                <a:spcPct val="100000"/>
              </a:lnSpc>
            </a:pPr>
            <a:endParaRPr lang="uk-UA" sz="2400" b="0" strike="noStrike" spc="-1">
              <a:solidFill>
                <a:srgbClr val="FFFFFF"/>
              </a:solidFill>
              <a:uFill>
                <a:solidFill>
                  <a:srgbClr val="FFFFFF"/>
                </a:solidFill>
              </a:uFill>
              <a:latin typeface="Arial"/>
            </a:endParaRPr>
          </a:p>
        </p:txBody>
      </p:sp>
      <p:pic>
        <p:nvPicPr>
          <p:cNvPr id="120" name="Рисунок 1"/>
          <p:cNvPicPr/>
          <p:nvPr/>
        </p:nvPicPr>
        <p:blipFill>
          <a:blip r:embed="rId3"/>
          <a:stretch/>
        </p:blipFill>
        <p:spPr>
          <a:xfrm>
            <a:off x="10307880" y="132120"/>
            <a:ext cx="1580400" cy="504000"/>
          </a:xfrm>
          <a:prstGeom prst="rect">
            <a:avLst/>
          </a:prstGeom>
          <a:ln>
            <a:noFill/>
          </a:ln>
        </p:spPr>
      </p:pic>
      <p:pic>
        <p:nvPicPr>
          <p:cNvPr id="121" name="Рисунок 120"/>
          <p:cNvPicPr/>
          <p:nvPr/>
        </p:nvPicPr>
        <p:blipFill>
          <a:blip r:embed="rId4"/>
          <a:stretch/>
        </p:blipFill>
        <p:spPr>
          <a:xfrm>
            <a:off x="4104000" y="5976000"/>
            <a:ext cx="4047480" cy="637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Рисунок 1"/>
          <p:cNvPicPr/>
          <p:nvPr/>
        </p:nvPicPr>
        <p:blipFill>
          <a:blip r:embed="rId2"/>
          <a:stretch/>
        </p:blipFill>
        <p:spPr>
          <a:xfrm>
            <a:off x="0" y="0"/>
            <a:ext cx="12191400" cy="6889680"/>
          </a:xfrm>
          <a:prstGeom prst="rect">
            <a:avLst/>
          </a:prstGeom>
          <a:ln>
            <a:noFill/>
          </a:ln>
        </p:spPr>
      </p:pic>
      <p:pic>
        <p:nvPicPr>
          <p:cNvPr id="215" name="Рисунок 2"/>
          <p:cNvPicPr/>
          <p:nvPr/>
        </p:nvPicPr>
        <p:blipFill>
          <a:blip r:embed="rId3"/>
          <a:stretch/>
        </p:blipFill>
        <p:spPr>
          <a:xfrm>
            <a:off x="646200" y="1221120"/>
            <a:ext cx="1237320" cy="1237320"/>
          </a:xfrm>
          <a:prstGeom prst="rect">
            <a:avLst/>
          </a:prstGeom>
          <a:ln>
            <a:noFill/>
          </a:ln>
        </p:spPr>
      </p:pic>
      <p:sp>
        <p:nvSpPr>
          <p:cNvPr id="216" name="CustomShape 1"/>
          <p:cNvSpPr/>
          <p:nvPr/>
        </p:nvSpPr>
        <p:spPr>
          <a:xfrm>
            <a:off x="4022640" y="0"/>
            <a:ext cx="351684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800" b="1" strike="noStrike" spc="-1">
                <a:solidFill>
                  <a:srgbClr val="FFFFFF"/>
                </a:solidFill>
                <a:uFill>
                  <a:solidFill>
                    <a:srgbClr val="FFFFFF"/>
                  </a:solidFill>
                </a:uFill>
                <a:latin typeface="Calibri"/>
                <a:ea typeface="DejaVu Sans"/>
              </a:rPr>
              <a:t>The Stages of a Project</a:t>
            </a:r>
            <a:endParaRPr lang="uk-UA" sz="2800" b="0" strike="noStrike" spc="-1">
              <a:solidFill>
                <a:srgbClr val="FFFFFF"/>
              </a:solidFill>
              <a:uFill>
                <a:solidFill>
                  <a:srgbClr val="FFFFFF"/>
                </a:solidFill>
              </a:uFill>
              <a:latin typeface="Arial"/>
            </a:endParaRPr>
          </a:p>
        </p:txBody>
      </p:sp>
      <p:sp>
        <p:nvSpPr>
          <p:cNvPr id="217" name="CustomShape 2"/>
          <p:cNvSpPr/>
          <p:nvPr/>
        </p:nvSpPr>
        <p:spPr>
          <a:xfrm>
            <a:off x="3633120" y="573840"/>
            <a:ext cx="42926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FFFF"/>
                </a:solidFill>
                <a:uFill>
                  <a:solidFill>
                    <a:srgbClr val="FFFFFF"/>
                  </a:solidFill>
                </a:uFill>
                <a:latin typeface="Calibri"/>
                <a:ea typeface="DejaVu Sans"/>
              </a:rPr>
              <a:t>From contact with us to celebrating success</a:t>
            </a:r>
            <a:endParaRPr lang="uk-UA" sz="1800" b="0" strike="noStrike" spc="-1">
              <a:solidFill>
                <a:srgbClr val="FFFFFF"/>
              </a:solidFill>
              <a:uFill>
                <a:solidFill>
                  <a:srgbClr val="FFFFFF"/>
                </a:solidFill>
              </a:uFill>
              <a:latin typeface="Arial"/>
            </a:endParaRPr>
          </a:p>
        </p:txBody>
      </p:sp>
      <p:sp>
        <p:nvSpPr>
          <p:cNvPr id="218" name="CustomShape 3"/>
          <p:cNvSpPr/>
          <p:nvPr/>
        </p:nvSpPr>
        <p:spPr>
          <a:xfrm>
            <a:off x="0" y="2554200"/>
            <a:ext cx="321336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uk-UA" sz="1800" b="1" strike="noStrike" spc="-1">
                <a:solidFill>
                  <a:srgbClr val="FFFFFF"/>
                </a:solidFill>
                <a:uFill>
                  <a:solidFill>
                    <a:srgbClr val="FFFFFF"/>
                  </a:solidFill>
                </a:uFill>
                <a:latin typeface="Calibri"/>
                <a:ea typeface="DejaVu Sans"/>
              </a:rPr>
              <a:t>       Meeting with our expert, </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presentation.</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Discussion the problem.</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Estimation of costs and</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project deadlines</a:t>
            </a:r>
            <a:endParaRPr lang="uk-UA" sz="1800" b="0" strike="noStrike" spc="-1">
              <a:solidFill>
                <a:srgbClr val="FFFFFF"/>
              </a:solidFill>
              <a:uFill>
                <a:solidFill>
                  <a:srgbClr val="FFFFFF"/>
                </a:solidFill>
              </a:uFill>
              <a:latin typeface="Arial"/>
            </a:endParaRPr>
          </a:p>
        </p:txBody>
      </p:sp>
      <p:sp>
        <p:nvSpPr>
          <p:cNvPr id="219" name="CustomShape 4"/>
          <p:cNvSpPr/>
          <p:nvPr/>
        </p:nvSpPr>
        <p:spPr>
          <a:xfrm>
            <a:off x="2451240" y="1835640"/>
            <a:ext cx="762480" cy="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pic>
        <p:nvPicPr>
          <p:cNvPr id="220" name="Рисунок 10"/>
          <p:cNvPicPr/>
          <p:nvPr/>
        </p:nvPicPr>
        <p:blipFill>
          <a:blip r:embed="rId3"/>
          <a:stretch/>
        </p:blipFill>
        <p:spPr>
          <a:xfrm>
            <a:off x="3817080" y="1239840"/>
            <a:ext cx="1218600" cy="1218600"/>
          </a:xfrm>
          <a:prstGeom prst="rect">
            <a:avLst/>
          </a:prstGeom>
          <a:ln>
            <a:noFill/>
          </a:ln>
        </p:spPr>
      </p:pic>
      <p:pic>
        <p:nvPicPr>
          <p:cNvPr id="221" name="Рисунок 11"/>
          <p:cNvPicPr/>
          <p:nvPr/>
        </p:nvPicPr>
        <p:blipFill>
          <a:blip r:embed="rId3"/>
          <a:stretch/>
        </p:blipFill>
        <p:spPr>
          <a:xfrm>
            <a:off x="6504840" y="1221120"/>
            <a:ext cx="1218600" cy="1218600"/>
          </a:xfrm>
          <a:prstGeom prst="rect">
            <a:avLst/>
          </a:prstGeom>
          <a:ln>
            <a:noFill/>
          </a:ln>
        </p:spPr>
      </p:pic>
      <p:pic>
        <p:nvPicPr>
          <p:cNvPr id="222" name="Рисунок 12"/>
          <p:cNvPicPr/>
          <p:nvPr/>
        </p:nvPicPr>
        <p:blipFill>
          <a:blip r:embed="rId3"/>
          <a:stretch/>
        </p:blipFill>
        <p:spPr>
          <a:xfrm>
            <a:off x="9192600" y="1181880"/>
            <a:ext cx="1218600" cy="1218600"/>
          </a:xfrm>
          <a:prstGeom prst="rect">
            <a:avLst/>
          </a:prstGeom>
          <a:ln>
            <a:noFill/>
          </a:ln>
        </p:spPr>
      </p:pic>
      <p:sp>
        <p:nvSpPr>
          <p:cNvPr id="223" name="CustomShape 5"/>
          <p:cNvSpPr/>
          <p:nvPr/>
        </p:nvSpPr>
        <p:spPr>
          <a:xfrm>
            <a:off x="5374440" y="1835640"/>
            <a:ext cx="762480" cy="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4" name="CustomShape 6"/>
          <p:cNvSpPr/>
          <p:nvPr/>
        </p:nvSpPr>
        <p:spPr>
          <a:xfrm>
            <a:off x="8093880" y="1815120"/>
            <a:ext cx="762480" cy="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25" name="CustomShape 7"/>
          <p:cNvSpPr/>
          <p:nvPr/>
        </p:nvSpPr>
        <p:spPr>
          <a:xfrm>
            <a:off x="10515600" y="2400840"/>
            <a:ext cx="692280" cy="12042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pic>
        <p:nvPicPr>
          <p:cNvPr id="226" name="Рисунок 17"/>
          <p:cNvPicPr/>
          <p:nvPr/>
        </p:nvPicPr>
        <p:blipFill>
          <a:blip r:embed="rId3"/>
          <a:stretch/>
        </p:blipFill>
        <p:spPr>
          <a:xfrm>
            <a:off x="10599120" y="3941640"/>
            <a:ext cx="1218600" cy="1218600"/>
          </a:xfrm>
          <a:prstGeom prst="rect">
            <a:avLst/>
          </a:prstGeom>
          <a:ln>
            <a:noFill/>
          </a:ln>
        </p:spPr>
      </p:pic>
      <p:pic>
        <p:nvPicPr>
          <p:cNvPr id="227" name="Рисунок 18"/>
          <p:cNvPicPr/>
          <p:nvPr/>
        </p:nvPicPr>
        <p:blipFill>
          <a:blip r:embed="rId3"/>
          <a:stretch/>
        </p:blipFill>
        <p:spPr>
          <a:xfrm>
            <a:off x="7882920" y="3941640"/>
            <a:ext cx="1218600" cy="1218600"/>
          </a:xfrm>
          <a:prstGeom prst="rect">
            <a:avLst/>
          </a:prstGeom>
          <a:ln>
            <a:noFill/>
          </a:ln>
        </p:spPr>
      </p:pic>
      <p:pic>
        <p:nvPicPr>
          <p:cNvPr id="228" name="Рисунок 19"/>
          <p:cNvPicPr/>
          <p:nvPr/>
        </p:nvPicPr>
        <p:blipFill>
          <a:blip r:embed="rId3"/>
          <a:stretch/>
        </p:blipFill>
        <p:spPr>
          <a:xfrm>
            <a:off x="4764960" y="3943800"/>
            <a:ext cx="1218600" cy="1218600"/>
          </a:xfrm>
          <a:prstGeom prst="rect">
            <a:avLst/>
          </a:prstGeom>
          <a:ln>
            <a:noFill/>
          </a:ln>
        </p:spPr>
      </p:pic>
      <p:pic>
        <p:nvPicPr>
          <p:cNvPr id="229" name="Рисунок 20"/>
          <p:cNvPicPr/>
          <p:nvPr/>
        </p:nvPicPr>
        <p:blipFill>
          <a:blip r:embed="rId3"/>
          <a:stretch/>
        </p:blipFill>
        <p:spPr>
          <a:xfrm>
            <a:off x="1829880" y="3941640"/>
            <a:ext cx="1218600" cy="1218600"/>
          </a:xfrm>
          <a:prstGeom prst="rect">
            <a:avLst/>
          </a:prstGeom>
          <a:ln>
            <a:noFill/>
          </a:ln>
        </p:spPr>
      </p:pic>
      <p:sp>
        <p:nvSpPr>
          <p:cNvPr id="230" name="CustomShape 8"/>
          <p:cNvSpPr/>
          <p:nvPr/>
        </p:nvSpPr>
        <p:spPr>
          <a:xfrm>
            <a:off x="3408840" y="2620080"/>
            <a:ext cx="2501640" cy="1460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FFFF"/>
                </a:solidFill>
                <a:uFill>
                  <a:solidFill>
                    <a:srgbClr val="FFFFFF"/>
                  </a:solidFill>
                </a:uFill>
                <a:latin typeface="Calibri"/>
                <a:ea typeface="DejaVu Sans"/>
              </a:rPr>
              <a:t>Preparation of technical </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Specifications (TS)</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and accurately </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estimation of costs </a:t>
            </a:r>
            <a:endParaRPr lang="uk-UA" sz="1800" b="0" strike="noStrike" spc="-1">
              <a:solidFill>
                <a:srgbClr val="FFFFFF"/>
              </a:solidFill>
              <a:uFill>
                <a:solidFill>
                  <a:srgbClr val="FFFFFF"/>
                </a:solidFill>
              </a:uFill>
              <a:latin typeface="Arial"/>
            </a:endParaRPr>
          </a:p>
          <a:p>
            <a:pPr>
              <a:lnSpc>
                <a:spcPct val="100000"/>
              </a:lnSpc>
            </a:pPr>
            <a:endParaRPr lang="uk-UA" sz="1800" b="0" strike="noStrike" spc="-1">
              <a:solidFill>
                <a:srgbClr val="FFFFFF"/>
              </a:solidFill>
              <a:uFill>
                <a:solidFill>
                  <a:srgbClr val="FFFFFF"/>
                </a:solidFill>
              </a:uFill>
              <a:latin typeface="Arial"/>
            </a:endParaRPr>
          </a:p>
        </p:txBody>
      </p:sp>
      <p:sp>
        <p:nvSpPr>
          <p:cNvPr id="231" name="CustomShape 9"/>
          <p:cNvSpPr/>
          <p:nvPr/>
        </p:nvSpPr>
        <p:spPr>
          <a:xfrm>
            <a:off x="6113880" y="2590560"/>
            <a:ext cx="2122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FFFF"/>
                </a:solidFill>
                <a:uFill>
                  <a:solidFill>
                    <a:srgbClr val="FFFFFF"/>
                  </a:solidFill>
                </a:uFill>
                <a:latin typeface="Calibri"/>
                <a:ea typeface="DejaVu Sans"/>
              </a:rPr>
              <a:t>Contract assignment</a:t>
            </a:r>
            <a:endParaRPr lang="uk-UA" sz="1800" b="0" strike="noStrike" spc="-1">
              <a:solidFill>
                <a:srgbClr val="FFFFFF"/>
              </a:solidFill>
              <a:uFill>
                <a:solidFill>
                  <a:srgbClr val="FFFFFF"/>
                </a:solidFill>
              </a:uFill>
              <a:latin typeface="Arial"/>
            </a:endParaRPr>
          </a:p>
        </p:txBody>
      </p:sp>
      <p:sp>
        <p:nvSpPr>
          <p:cNvPr id="232" name="CustomShape 10"/>
          <p:cNvSpPr/>
          <p:nvPr/>
        </p:nvSpPr>
        <p:spPr>
          <a:xfrm>
            <a:off x="7575120" y="2601720"/>
            <a:ext cx="4088520" cy="912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FFFF"/>
                </a:solidFill>
                <a:uFill>
                  <a:solidFill>
                    <a:srgbClr val="FFFFFF"/>
                  </a:solidFill>
                </a:uFill>
                <a:latin typeface="Calibri"/>
                <a:ea typeface="DejaVu Sans"/>
              </a:rPr>
              <a:t>                   Analysis of business processes.</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System design</a:t>
            </a:r>
            <a:endParaRPr lang="uk-UA" sz="1800" b="0" strike="noStrike" spc="-1">
              <a:solidFill>
                <a:srgbClr val="FFFFFF"/>
              </a:solidFill>
              <a:uFill>
                <a:solidFill>
                  <a:srgbClr val="FFFFFF"/>
                </a:solidFill>
              </a:uFill>
              <a:latin typeface="Arial"/>
            </a:endParaRPr>
          </a:p>
          <a:p>
            <a:pPr>
              <a:lnSpc>
                <a:spcPct val="100000"/>
              </a:lnSpc>
            </a:pPr>
            <a:endParaRPr lang="uk-UA" sz="1800" b="0" strike="noStrike" spc="-1">
              <a:solidFill>
                <a:srgbClr val="FFFFFF"/>
              </a:solidFill>
              <a:uFill>
                <a:solidFill>
                  <a:srgbClr val="FFFFFF"/>
                </a:solidFill>
              </a:uFill>
              <a:latin typeface="Arial"/>
            </a:endParaRPr>
          </a:p>
        </p:txBody>
      </p:sp>
      <p:sp>
        <p:nvSpPr>
          <p:cNvPr id="233" name="CustomShape 11"/>
          <p:cNvSpPr/>
          <p:nvPr/>
        </p:nvSpPr>
        <p:spPr>
          <a:xfrm flipH="1">
            <a:off x="9410040" y="4524120"/>
            <a:ext cx="879120" cy="9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4" name="CustomShape 12"/>
          <p:cNvSpPr/>
          <p:nvPr/>
        </p:nvSpPr>
        <p:spPr>
          <a:xfrm flipH="1">
            <a:off x="6381000" y="4534200"/>
            <a:ext cx="1051560" cy="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5" name="CustomShape 13"/>
          <p:cNvSpPr/>
          <p:nvPr/>
        </p:nvSpPr>
        <p:spPr>
          <a:xfrm flipH="1">
            <a:off x="3402000" y="4551120"/>
            <a:ext cx="1051560" cy="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36" name="CustomShape 14"/>
          <p:cNvSpPr/>
          <p:nvPr/>
        </p:nvSpPr>
        <p:spPr>
          <a:xfrm>
            <a:off x="10450080" y="5374440"/>
            <a:ext cx="1690920" cy="637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FFFF"/>
                </a:solidFill>
                <a:uFill>
                  <a:solidFill>
                    <a:srgbClr val="FFFFFF"/>
                  </a:solidFill>
                </a:uFill>
                <a:latin typeface="Calibri"/>
                <a:ea typeface="DejaVu Sans"/>
              </a:rPr>
              <a:t>     Matching </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interface design</a:t>
            </a:r>
            <a:endParaRPr lang="uk-UA" sz="1800" b="0" strike="noStrike" spc="-1">
              <a:solidFill>
                <a:srgbClr val="FFFFFF"/>
              </a:solidFill>
              <a:uFill>
                <a:solidFill>
                  <a:srgbClr val="FFFFFF"/>
                </a:solidFill>
              </a:uFill>
              <a:latin typeface="Arial"/>
            </a:endParaRPr>
          </a:p>
        </p:txBody>
      </p:sp>
      <p:sp>
        <p:nvSpPr>
          <p:cNvPr id="237" name="CustomShape 15"/>
          <p:cNvSpPr/>
          <p:nvPr/>
        </p:nvSpPr>
        <p:spPr>
          <a:xfrm>
            <a:off x="6822720" y="5373000"/>
            <a:ext cx="3711960" cy="637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FFFF"/>
                </a:solidFill>
                <a:uFill>
                  <a:solidFill>
                    <a:srgbClr val="FFFFFF"/>
                  </a:solidFill>
                </a:uFill>
                <a:latin typeface="Calibri"/>
                <a:ea typeface="DejaVu Sans"/>
              </a:rPr>
              <a:t>     Development and implementation</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by stages</a:t>
            </a:r>
            <a:endParaRPr lang="uk-UA" sz="1800" b="0" strike="noStrike" spc="-1">
              <a:solidFill>
                <a:srgbClr val="FFFFFF"/>
              </a:solidFill>
              <a:uFill>
                <a:solidFill>
                  <a:srgbClr val="FFFFFF"/>
                </a:solidFill>
              </a:uFill>
              <a:latin typeface="Arial"/>
            </a:endParaRPr>
          </a:p>
        </p:txBody>
      </p:sp>
      <p:sp>
        <p:nvSpPr>
          <p:cNvPr id="238" name="CustomShape 16"/>
          <p:cNvSpPr/>
          <p:nvPr/>
        </p:nvSpPr>
        <p:spPr>
          <a:xfrm>
            <a:off x="4387680" y="5310000"/>
            <a:ext cx="2061360" cy="637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FFFF"/>
                </a:solidFill>
                <a:uFill>
                  <a:solidFill>
                    <a:srgbClr val="FFFFFF"/>
                  </a:solidFill>
                </a:uFill>
                <a:latin typeface="Calibri"/>
                <a:ea typeface="DejaVu Sans"/>
              </a:rPr>
              <a:t>    Launching in </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the operating mode</a:t>
            </a:r>
            <a:endParaRPr lang="uk-UA" sz="1800" b="0" strike="noStrike" spc="-1">
              <a:solidFill>
                <a:srgbClr val="FFFFFF"/>
              </a:solidFill>
              <a:uFill>
                <a:solidFill>
                  <a:srgbClr val="FFFFFF"/>
                </a:solidFill>
              </a:uFill>
              <a:latin typeface="Arial"/>
            </a:endParaRPr>
          </a:p>
        </p:txBody>
      </p:sp>
      <p:sp>
        <p:nvSpPr>
          <p:cNvPr id="239" name="CustomShape 17"/>
          <p:cNvSpPr/>
          <p:nvPr/>
        </p:nvSpPr>
        <p:spPr>
          <a:xfrm>
            <a:off x="992520" y="5345640"/>
            <a:ext cx="2921040" cy="1187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FFFF"/>
                </a:solidFill>
                <a:uFill>
                  <a:solidFill>
                    <a:srgbClr val="FFFFFF"/>
                  </a:solidFill>
                </a:uFill>
                <a:latin typeface="Calibri"/>
                <a:ea typeface="DejaVu Sans"/>
              </a:rPr>
              <a:t>       We provide up to 200</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free hours for modifications</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in the first two months after</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the implementation    </a:t>
            </a:r>
            <a:endParaRPr lang="uk-UA"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Рисунок 3"/>
          <p:cNvPicPr/>
          <p:nvPr/>
        </p:nvPicPr>
        <p:blipFill>
          <a:blip r:embed="rId2"/>
          <a:stretch/>
        </p:blipFill>
        <p:spPr>
          <a:xfrm>
            <a:off x="-34920" y="288000"/>
            <a:ext cx="12346560" cy="6220080"/>
          </a:xfrm>
          <a:prstGeom prst="rect">
            <a:avLst/>
          </a:prstGeom>
          <a:ln>
            <a:noFill/>
          </a:ln>
        </p:spPr>
      </p:pic>
      <p:pic>
        <p:nvPicPr>
          <p:cNvPr id="241" name="Рисунок 1"/>
          <p:cNvPicPr/>
          <p:nvPr/>
        </p:nvPicPr>
        <p:blipFill>
          <a:blip r:embed="rId3"/>
          <a:stretch/>
        </p:blipFill>
        <p:spPr>
          <a:xfrm>
            <a:off x="853920" y="4124160"/>
            <a:ext cx="11143440" cy="447120"/>
          </a:xfrm>
          <a:prstGeom prst="rect">
            <a:avLst/>
          </a:prstGeom>
          <a:ln>
            <a:noFill/>
          </a:ln>
        </p:spPr>
      </p:pic>
      <p:sp>
        <p:nvSpPr>
          <p:cNvPr id="242" name="CustomShape 1"/>
          <p:cNvSpPr/>
          <p:nvPr/>
        </p:nvSpPr>
        <p:spPr>
          <a:xfrm>
            <a:off x="865440" y="4202640"/>
            <a:ext cx="26524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000000"/>
                </a:solidFill>
                <a:uFill>
                  <a:solidFill>
                    <a:srgbClr val="FFFFFF"/>
                  </a:solidFill>
                </a:uFill>
                <a:latin typeface="Calibri"/>
                <a:ea typeface="DejaVu Sans"/>
              </a:rPr>
              <a:t>Хохова Вера Николаевна</a:t>
            </a:r>
            <a:endParaRPr lang="uk-UA" sz="1800" b="0" strike="noStrike" spc="-1">
              <a:solidFill>
                <a:srgbClr val="FFFFFF"/>
              </a:solidFill>
              <a:uFill>
                <a:solidFill>
                  <a:srgbClr val="FFFFFF"/>
                </a:solidFill>
              </a:uFill>
              <a:latin typeface="Arial"/>
            </a:endParaRPr>
          </a:p>
        </p:txBody>
      </p:sp>
      <p:sp>
        <p:nvSpPr>
          <p:cNvPr id="243" name="CustomShape 2"/>
          <p:cNvSpPr/>
          <p:nvPr/>
        </p:nvSpPr>
        <p:spPr>
          <a:xfrm>
            <a:off x="5099400" y="4202640"/>
            <a:ext cx="26524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000000"/>
                </a:solidFill>
                <a:uFill>
                  <a:solidFill>
                    <a:srgbClr val="FFFFFF"/>
                  </a:solidFill>
                </a:uFill>
                <a:latin typeface="Calibri"/>
                <a:ea typeface="DejaVu Sans"/>
              </a:rPr>
              <a:t>Хохова Вера Николаевна</a:t>
            </a:r>
            <a:endParaRPr lang="uk-UA" sz="1800" b="0" strike="noStrike" spc="-1">
              <a:solidFill>
                <a:srgbClr val="FFFFFF"/>
              </a:solidFill>
              <a:uFill>
                <a:solidFill>
                  <a:srgbClr val="FFFFFF"/>
                </a:solidFill>
              </a:uFill>
              <a:latin typeface="Arial"/>
            </a:endParaRPr>
          </a:p>
        </p:txBody>
      </p:sp>
      <p:sp>
        <p:nvSpPr>
          <p:cNvPr id="244" name="CustomShape 3"/>
          <p:cNvSpPr/>
          <p:nvPr/>
        </p:nvSpPr>
        <p:spPr>
          <a:xfrm>
            <a:off x="9369720" y="4163400"/>
            <a:ext cx="26524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000000"/>
                </a:solidFill>
                <a:uFill>
                  <a:solidFill>
                    <a:srgbClr val="FFFFFF"/>
                  </a:solidFill>
                </a:uFill>
                <a:latin typeface="Calibri"/>
                <a:ea typeface="DejaVu Sans"/>
              </a:rPr>
              <a:t>Хохова Вера Николаевна</a:t>
            </a:r>
            <a:endParaRPr lang="uk-UA" sz="1800" b="0" strike="noStrike" spc="-1">
              <a:solidFill>
                <a:srgbClr val="FFFFFF"/>
              </a:solidFill>
              <a:uFill>
                <a:solidFill>
                  <a:srgbClr val="FFFFFF"/>
                </a:solidFill>
              </a:uFill>
              <a:latin typeface="Arial"/>
            </a:endParaRPr>
          </a:p>
        </p:txBody>
      </p:sp>
      <p:pic>
        <p:nvPicPr>
          <p:cNvPr id="245" name="Рисунок 7"/>
          <p:cNvPicPr/>
          <p:nvPr/>
        </p:nvPicPr>
        <p:blipFill>
          <a:blip r:embed="rId4"/>
          <a:stretch/>
        </p:blipFill>
        <p:spPr>
          <a:xfrm>
            <a:off x="0" y="0"/>
            <a:ext cx="12191400" cy="437040"/>
          </a:xfrm>
          <a:prstGeom prst="rect">
            <a:avLst/>
          </a:prstGeom>
          <a:ln>
            <a:noFill/>
          </a:ln>
        </p:spPr>
      </p:pic>
      <p:pic>
        <p:nvPicPr>
          <p:cNvPr id="246" name="Рисунок 8"/>
          <p:cNvPicPr/>
          <p:nvPr/>
        </p:nvPicPr>
        <p:blipFill>
          <a:blip r:embed="rId4"/>
          <a:stretch/>
        </p:blipFill>
        <p:spPr>
          <a:xfrm>
            <a:off x="-155160" y="5440320"/>
            <a:ext cx="12346560" cy="1416960"/>
          </a:xfrm>
          <a:prstGeom prst="rect">
            <a:avLst/>
          </a:prstGeom>
          <a:ln>
            <a:noFill/>
          </a:ln>
        </p:spPr>
      </p:pic>
      <p:pic>
        <p:nvPicPr>
          <p:cNvPr id="247" name="Рисунок 246"/>
          <p:cNvPicPr/>
          <p:nvPr/>
        </p:nvPicPr>
        <p:blipFill>
          <a:blip r:embed="rId5"/>
          <a:stretch/>
        </p:blipFill>
        <p:spPr>
          <a:xfrm>
            <a:off x="432000" y="144000"/>
            <a:ext cx="11248200" cy="16088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Рисунок 3"/>
          <p:cNvPicPr/>
          <p:nvPr/>
        </p:nvPicPr>
        <p:blipFill>
          <a:blip r:embed="rId2"/>
          <a:stretch/>
        </p:blipFill>
        <p:spPr>
          <a:xfrm>
            <a:off x="0" y="1801080"/>
            <a:ext cx="12191400" cy="1774800"/>
          </a:xfrm>
          <a:prstGeom prst="rect">
            <a:avLst/>
          </a:prstGeom>
          <a:ln>
            <a:noFill/>
          </a:ln>
        </p:spPr>
      </p:pic>
      <p:pic>
        <p:nvPicPr>
          <p:cNvPr id="249" name="Рисунок 4"/>
          <p:cNvPicPr/>
          <p:nvPr/>
        </p:nvPicPr>
        <p:blipFill>
          <a:blip r:embed="rId3"/>
          <a:stretch/>
        </p:blipFill>
        <p:spPr>
          <a:xfrm>
            <a:off x="3175560" y="2128320"/>
            <a:ext cx="5427360" cy="1002240"/>
          </a:xfrm>
          <a:prstGeom prst="rect">
            <a:avLst/>
          </a:prstGeom>
          <a:ln>
            <a:noFill/>
          </a:ln>
        </p:spPr>
      </p:pic>
      <p:pic>
        <p:nvPicPr>
          <p:cNvPr id="250" name="Рисунок 5"/>
          <p:cNvPicPr/>
          <p:nvPr/>
        </p:nvPicPr>
        <p:blipFill>
          <a:blip r:embed="rId4"/>
          <a:stretch/>
        </p:blipFill>
        <p:spPr>
          <a:xfrm>
            <a:off x="2932920" y="2128320"/>
            <a:ext cx="484920" cy="1002240"/>
          </a:xfrm>
          <a:prstGeom prst="rect">
            <a:avLst/>
          </a:prstGeom>
          <a:ln>
            <a:noFill/>
          </a:ln>
        </p:spPr>
      </p:pic>
      <p:pic>
        <p:nvPicPr>
          <p:cNvPr id="251" name="Рисунок 6"/>
          <p:cNvPicPr/>
          <p:nvPr/>
        </p:nvPicPr>
        <p:blipFill>
          <a:blip r:embed="rId4"/>
          <a:stretch/>
        </p:blipFill>
        <p:spPr>
          <a:xfrm>
            <a:off x="3175560" y="3048480"/>
            <a:ext cx="5565600" cy="408960"/>
          </a:xfrm>
          <a:prstGeom prst="rect">
            <a:avLst/>
          </a:prstGeom>
          <a:ln>
            <a:noFill/>
          </a:ln>
        </p:spPr>
      </p:pic>
      <p:pic>
        <p:nvPicPr>
          <p:cNvPr id="252" name="Рисунок 7"/>
          <p:cNvPicPr/>
          <p:nvPr/>
        </p:nvPicPr>
        <p:blipFill>
          <a:blip r:embed="rId4"/>
          <a:stretch/>
        </p:blipFill>
        <p:spPr>
          <a:xfrm>
            <a:off x="2826360" y="1973880"/>
            <a:ext cx="6344640" cy="408960"/>
          </a:xfrm>
          <a:prstGeom prst="rect">
            <a:avLst/>
          </a:prstGeom>
          <a:ln>
            <a:noFill/>
          </a:ln>
        </p:spPr>
      </p:pic>
      <p:pic>
        <p:nvPicPr>
          <p:cNvPr id="253" name="Рисунок 8"/>
          <p:cNvPicPr/>
          <p:nvPr/>
        </p:nvPicPr>
        <p:blipFill>
          <a:blip r:embed="rId5"/>
          <a:stretch/>
        </p:blipFill>
        <p:spPr>
          <a:xfrm>
            <a:off x="4770000" y="2540520"/>
            <a:ext cx="2572200" cy="389160"/>
          </a:xfrm>
          <a:prstGeom prst="rect">
            <a:avLst/>
          </a:prstGeom>
          <a:ln>
            <a:noFill/>
          </a:ln>
        </p:spPr>
      </p:pic>
      <p:sp>
        <p:nvSpPr>
          <p:cNvPr id="254" name="CustomShape 1"/>
          <p:cNvSpPr/>
          <p:nvPr/>
        </p:nvSpPr>
        <p:spPr>
          <a:xfrm>
            <a:off x="3495960" y="2468520"/>
            <a:ext cx="5097240" cy="343080"/>
          </a:xfrm>
          <a:prstGeom prst="rect">
            <a:avLst/>
          </a:prstGeom>
          <a:solidFill>
            <a:srgbClr val="007FF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lstStyle/>
          <a:p>
            <a:r>
              <a:rPr lang="uk-UA" sz="1800" b="0" strike="noStrike" spc="-1">
                <a:solidFill>
                  <a:srgbClr val="FFFFFF"/>
                </a:solidFill>
                <a:uFill>
                  <a:solidFill>
                    <a:srgbClr val="FFFFFF"/>
                  </a:solidFill>
                </a:uFill>
                <a:latin typeface="Arial"/>
                <a:ea typeface="DejaVu Sans"/>
              </a:rPr>
              <a:t>Why would you Need Management Accounting? </a:t>
            </a:r>
            <a:endParaRPr lang="uk-UA" sz="1800" b="0" strike="noStrike" spc="-1">
              <a:solidFill>
                <a:srgbClr val="FFFFFF"/>
              </a:solidFill>
              <a:uFill>
                <a:solidFill>
                  <a:srgbClr val="FFFFFF"/>
                </a:solidFill>
              </a:uFill>
              <a:latin typeface="Arial"/>
            </a:endParaRPr>
          </a:p>
        </p:txBody>
      </p:sp>
      <p:pic>
        <p:nvPicPr>
          <p:cNvPr id="255" name="Рисунок 12"/>
          <p:cNvPicPr/>
          <p:nvPr/>
        </p:nvPicPr>
        <p:blipFill>
          <a:blip r:embed="rId6"/>
          <a:stretch/>
        </p:blipFill>
        <p:spPr>
          <a:xfrm>
            <a:off x="5652720" y="3096360"/>
            <a:ext cx="576000" cy="431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Рисунок 3"/>
          <p:cNvPicPr/>
          <p:nvPr/>
        </p:nvPicPr>
        <p:blipFill>
          <a:blip r:embed="rId2"/>
          <a:stretch/>
        </p:blipFill>
        <p:spPr>
          <a:xfrm>
            <a:off x="0" y="-55440"/>
            <a:ext cx="12191400" cy="1774800"/>
          </a:xfrm>
          <a:prstGeom prst="rect">
            <a:avLst/>
          </a:prstGeom>
          <a:ln>
            <a:noFill/>
          </a:ln>
        </p:spPr>
      </p:pic>
      <p:pic>
        <p:nvPicPr>
          <p:cNvPr id="257" name="Рисунок 4"/>
          <p:cNvPicPr/>
          <p:nvPr/>
        </p:nvPicPr>
        <p:blipFill>
          <a:blip r:embed="rId3"/>
          <a:stretch/>
        </p:blipFill>
        <p:spPr>
          <a:xfrm>
            <a:off x="3245040" y="348120"/>
            <a:ext cx="5427360" cy="1002240"/>
          </a:xfrm>
          <a:prstGeom prst="rect">
            <a:avLst/>
          </a:prstGeom>
          <a:ln>
            <a:noFill/>
          </a:ln>
        </p:spPr>
      </p:pic>
      <p:pic>
        <p:nvPicPr>
          <p:cNvPr id="258" name="Рисунок 5"/>
          <p:cNvPicPr/>
          <p:nvPr/>
        </p:nvPicPr>
        <p:blipFill>
          <a:blip r:embed="rId4"/>
          <a:stretch/>
        </p:blipFill>
        <p:spPr>
          <a:xfrm>
            <a:off x="3002040" y="411840"/>
            <a:ext cx="484920" cy="1002240"/>
          </a:xfrm>
          <a:prstGeom prst="rect">
            <a:avLst/>
          </a:prstGeom>
          <a:ln>
            <a:noFill/>
          </a:ln>
        </p:spPr>
      </p:pic>
      <p:pic>
        <p:nvPicPr>
          <p:cNvPr id="259" name="Рисунок 6"/>
          <p:cNvPicPr/>
          <p:nvPr/>
        </p:nvPicPr>
        <p:blipFill>
          <a:blip r:embed="rId4"/>
          <a:stretch/>
        </p:blipFill>
        <p:spPr>
          <a:xfrm>
            <a:off x="3446280" y="1234440"/>
            <a:ext cx="5565600" cy="408960"/>
          </a:xfrm>
          <a:prstGeom prst="rect">
            <a:avLst/>
          </a:prstGeom>
          <a:ln>
            <a:noFill/>
          </a:ln>
        </p:spPr>
      </p:pic>
      <p:pic>
        <p:nvPicPr>
          <p:cNvPr id="260" name="Рисунок 7"/>
          <p:cNvPicPr/>
          <p:nvPr/>
        </p:nvPicPr>
        <p:blipFill>
          <a:blip r:embed="rId4"/>
          <a:stretch/>
        </p:blipFill>
        <p:spPr>
          <a:xfrm>
            <a:off x="2932920" y="140760"/>
            <a:ext cx="6344640" cy="408960"/>
          </a:xfrm>
          <a:prstGeom prst="rect">
            <a:avLst/>
          </a:prstGeom>
          <a:ln>
            <a:noFill/>
          </a:ln>
        </p:spPr>
      </p:pic>
      <p:pic>
        <p:nvPicPr>
          <p:cNvPr id="261" name="Рисунок 8"/>
          <p:cNvPicPr/>
          <p:nvPr/>
        </p:nvPicPr>
        <p:blipFill>
          <a:blip r:embed="rId5"/>
          <a:stretch/>
        </p:blipFill>
        <p:spPr>
          <a:xfrm>
            <a:off x="4828320" y="723960"/>
            <a:ext cx="2572200" cy="389160"/>
          </a:xfrm>
          <a:prstGeom prst="rect">
            <a:avLst/>
          </a:prstGeom>
          <a:ln>
            <a:noFill/>
          </a:ln>
        </p:spPr>
      </p:pic>
      <p:sp>
        <p:nvSpPr>
          <p:cNvPr id="262" name="CustomShape 1"/>
          <p:cNvSpPr/>
          <p:nvPr/>
        </p:nvSpPr>
        <p:spPr>
          <a:xfrm>
            <a:off x="3587040" y="701280"/>
            <a:ext cx="5033160" cy="34308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lstStyle/>
          <a:p>
            <a:r>
              <a:rPr lang="uk-UA" sz="1800" b="0" strike="noStrike" spc="-1">
                <a:solidFill>
                  <a:srgbClr val="FFFFFF"/>
                </a:solidFill>
                <a:uFill>
                  <a:solidFill>
                    <a:srgbClr val="FFFFFF"/>
                  </a:solidFill>
                </a:uFill>
                <a:latin typeface="Arial"/>
                <a:ea typeface="DejaVu Sans"/>
              </a:rPr>
              <a:t>Why would you Need Management Accounting?</a:t>
            </a:r>
            <a:endParaRPr lang="uk-UA" sz="1800" b="0" strike="noStrike" spc="-1">
              <a:solidFill>
                <a:srgbClr val="FFFFFF"/>
              </a:solidFill>
              <a:uFill>
                <a:solidFill>
                  <a:srgbClr val="FFFFFF"/>
                </a:solidFill>
              </a:uFill>
              <a:latin typeface="Arial"/>
            </a:endParaRPr>
          </a:p>
        </p:txBody>
      </p:sp>
      <p:pic>
        <p:nvPicPr>
          <p:cNvPr id="263" name="Рисунок 2"/>
          <p:cNvPicPr/>
          <p:nvPr/>
        </p:nvPicPr>
        <p:blipFill>
          <a:blip r:embed="rId6"/>
          <a:stretch/>
        </p:blipFill>
        <p:spPr>
          <a:xfrm>
            <a:off x="0" y="1715760"/>
            <a:ext cx="12191400" cy="5141520"/>
          </a:xfrm>
          <a:prstGeom prst="rect">
            <a:avLst/>
          </a:prstGeom>
          <a:ln>
            <a:noFill/>
          </a:ln>
        </p:spPr>
      </p:pic>
      <p:sp>
        <p:nvSpPr>
          <p:cNvPr id="264" name="CustomShape 2"/>
          <p:cNvSpPr/>
          <p:nvPr/>
        </p:nvSpPr>
        <p:spPr>
          <a:xfrm>
            <a:off x="581760" y="1944720"/>
            <a:ext cx="11360160" cy="393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uk-UA" sz="1800" b="1" strike="noStrike" spc="-1">
                <a:solidFill>
                  <a:srgbClr val="1F4E79"/>
                </a:solidFill>
                <a:uFill>
                  <a:solidFill>
                    <a:srgbClr val="FFFFFF"/>
                  </a:solidFill>
                </a:uFill>
                <a:latin typeface="Calibri"/>
                <a:ea typeface="DejaVu Sans"/>
              </a:rPr>
              <a:t>         Management Accounting is not only cost accounting. Management Accounting handle many facets of internal business analysis across all the activities and processes, which are kept in-house. These include not only valuation and product costing, but also sales, stocks, clients, competitor analysis, trends and forecasting.</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1F4E79"/>
                </a:solidFill>
                <a:uFill>
                  <a:solidFill>
                    <a:srgbClr val="FFFFFF"/>
                  </a:solidFill>
                </a:uFill>
                <a:latin typeface="Calibri"/>
                <a:ea typeface="DejaVu Sans"/>
              </a:rPr>
              <a:t>         The main aim of Management Accounting is acting as a Decision Support System. That is, the Management Accounting instruments, help business leaders to use to drive decision-making and conceive the long-term vision and strategy.</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1F4E79"/>
                </a:solidFill>
                <a:uFill>
                  <a:solidFill>
                    <a:srgbClr val="FFFFFF"/>
                  </a:solidFill>
                </a:uFill>
                <a:latin typeface="Calibri"/>
                <a:ea typeface="DejaVu Sans"/>
              </a:rPr>
              <a:t>         Almost 90% of companies want a specialist “methodologist”. He determines how many reports should be and who should prepare  them. What indicators will be used and what formulas need for getting the data in the reports.             In consequence, companies often faced with the problem, when the Profit exist, but there is no Money.</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1F4E79"/>
                </a:solidFill>
                <a:uFill>
                  <a:solidFill>
                    <a:srgbClr val="FFFFFF"/>
                  </a:solidFill>
                </a:uFill>
                <a:latin typeface="Calibri"/>
                <a:ea typeface="DejaVu Sans"/>
              </a:rPr>
              <a:t>        Wrongly to manage the accounting based on the accounting chart of accounts. Understanding all of the above, our company of experts helps to build a high quality Management Accounting, which acts as a Decision Support System for top managers.   </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1F4E79"/>
                </a:solidFill>
                <a:uFill>
                  <a:solidFill>
                    <a:srgbClr val="FFFFFF"/>
                  </a:solidFill>
                </a:uFill>
                <a:latin typeface="Calibri"/>
                <a:ea typeface="DejaVu Sans"/>
              </a:rPr>
              <a:t>   </a:t>
            </a:r>
            <a:endParaRPr lang="uk-UA" sz="1800" b="0" strike="noStrike" spc="-1">
              <a:solidFill>
                <a:srgbClr val="FFFFFF"/>
              </a:solidFill>
              <a:uFill>
                <a:solidFill>
                  <a:srgbClr val="FFFFFF"/>
                </a:solidFill>
              </a:uFill>
              <a:latin typeface="Arial"/>
            </a:endParaRPr>
          </a:p>
        </p:txBody>
      </p:sp>
      <p:pic>
        <p:nvPicPr>
          <p:cNvPr id="265" name="Рисунок 11"/>
          <p:cNvPicPr/>
          <p:nvPr/>
        </p:nvPicPr>
        <p:blipFill>
          <a:blip r:embed="rId7"/>
          <a:stretch/>
        </p:blipFill>
        <p:spPr>
          <a:xfrm>
            <a:off x="5566320" y="1328760"/>
            <a:ext cx="547560" cy="599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Рисунок 4"/>
          <p:cNvPicPr/>
          <p:nvPr/>
        </p:nvPicPr>
        <p:blipFill>
          <a:blip r:embed="rId2"/>
          <a:stretch/>
        </p:blipFill>
        <p:spPr>
          <a:xfrm>
            <a:off x="-71280" y="1004760"/>
            <a:ext cx="12334320" cy="4847400"/>
          </a:xfrm>
          <a:prstGeom prst="rect">
            <a:avLst/>
          </a:prstGeom>
          <a:ln>
            <a:noFill/>
          </a:ln>
        </p:spPr>
      </p:pic>
      <p:pic>
        <p:nvPicPr>
          <p:cNvPr id="267" name="Рисунок 5"/>
          <p:cNvPicPr/>
          <p:nvPr/>
        </p:nvPicPr>
        <p:blipFill>
          <a:blip r:embed="rId3"/>
          <a:stretch/>
        </p:blipFill>
        <p:spPr>
          <a:xfrm>
            <a:off x="-90360" y="0"/>
            <a:ext cx="12372120" cy="6857280"/>
          </a:xfrm>
          <a:prstGeom prst="rect">
            <a:avLst/>
          </a:prstGeom>
          <a:ln>
            <a:noFill/>
          </a:ln>
        </p:spPr>
      </p:pic>
      <p:sp>
        <p:nvSpPr>
          <p:cNvPr id="268" name="CustomShape 1"/>
          <p:cNvSpPr/>
          <p:nvPr/>
        </p:nvSpPr>
        <p:spPr>
          <a:xfrm>
            <a:off x="4752000" y="2535480"/>
            <a:ext cx="2696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FFFF"/>
                </a:solidFill>
                <a:uFill>
                  <a:solidFill>
                    <a:srgbClr val="FFFFFF"/>
                  </a:solidFill>
                </a:uFill>
                <a:latin typeface="Calibri"/>
                <a:ea typeface="DejaVu Sans"/>
              </a:rPr>
              <a:t>1B Kosmicheskaya Str., Kiev</a:t>
            </a:r>
            <a:endParaRPr lang="uk-UA" sz="1800" b="0" strike="noStrike" spc="-1">
              <a:solidFill>
                <a:srgbClr val="FFFFFF"/>
              </a:solidFill>
              <a:uFill>
                <a:solidFill>
                  <a:srgbClr val="FFFFFF"/>
                </a:solidFill>
              </a:uFill>
              <a:latin typeface="Arial"/>
            </a:endParaRPr>
          </a:p>
        </p:txBody>
      </p:sp>
      <p:pic>
        <p:nvPicPr>
          <p:cNvPr id="269" name="Рисунок 268"/>
          <p:cNvPicPr/>
          <p:nvPr/>
        </p:nvPicPr>
        <p:blipFill>
          <a:blip r:embed="rId4"/>
          <a:stretch/>
        </p:blipFill>
        <p:spPr>
          <a:xfrm>
            <a:off x="-71280" y="741960"/>
            <a:ext cx="12191760" cy="4514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Рисунок 269"/>
          <p:cNvPicPr/>
          <p:nvPr/>
        </p:nvPicPr>
        <p:blipFill>
          <a:blip r:embed="rId2"/>
          <a:stretch/>
        </p:blipFill>
        <p:spPr>
          <a:xfrm>
            <a:off x="3231000" y="1317600"/>
            <a:ext cx="5733720" cy="45907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Рисунок 3"/>
          <p:cNvPicPr/>
          <p:nvPr/>
        </p:nvPicPr>
        <p:blipFill>
          <a:blip r:embed="rId2"/>
          <a:stretch/>
        </p:blipFill>
        <p:spPr>
          <a:xfrm>
            <a:off x="2950920" y="1149840"/>
            <a:ext cx="5733360" cy="4590360"/>
          </a:xfrm>
          <a:prstGeom prst="rect">
            <a:avLst/>
          </a:prstGeom>
          <a:ln>
            <a:noFill/>
          </a:ln>
        </p:spPr>
      </p:pic>
      <p:pic>
        <p:nvPicPr>
          <p:cNvPr id="272" name="Рисунок 1"/>
          <p:cNvPicPr/>
          <p:nvPr/>
        </p:nvPicPr>
        <p:blipFill>
          <a:blip r:embed="rId3"/>
          <a:stretch/>
        </p:blipFill>
        <p:spPr>
          <a:xfrm>
            <a:off x="2950920" y="1149840"/>
            <a:ext cx="6193080" cy="4958280"/>
          </a:xfrm>
          <a:prstGeom prst="rect">
            <a:avLst/>
          </a:prstGeom>
          <a:ln>
            <a:noFill/>
          </a:ln>
        </p:spPr>
      </p:pic>
      <p:sp>
        <p:nvSpPr>
          <p:cNvPr id="273" name="Line 1"/>
          <p:cNvSpPr/>
          <p:nvPr/>
        </p:nvSpPr>
        <p:spPr>
          <a:xfrm>
            <a:off x="7786080" y="1537560"/>
            <a:ext cx="401760" cy="3740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4" name="Line 2"/>
          <p:cNvSpPr/>
          <p:nvPr/>
        </p:nvSpPr>
        <p:spPr>
          <a:xfrm flipV="1">
            <a:off x="7786080" y="1537560"/>
            <a:ext cx="401760" cy="3740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5" name="CustomShape 3"/>
          <p:cNvSpPr/>
          <p:nvPr/>
        </p:nvSpPr>
        <p:spPr>
          <a:xfrm>
            <a:off x="3814200" y="3141720"/>
            <a:ext cx="435636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000" b="1" strike="noStrike" spc="-1">
                <a:solidFill>
                  <a:srgbClr val="FFFFFF"/>
                </a:solidFill>
                <a:uFill>
                  <a:solidFill>
                    <a:srgbClr val="FFFFFF"/>
                  </a:solidFill>
                </a:uFill>
                <a:latin typeface="Calibri"/>
                <a:ea typeface="DejaVu Sans"/>
              </a:rPr>
              <a:t>Your consultation request has been processed!</a:t>
            </a:r>
            <a:endParaRPr lang="uk-UA" sz="2000" b="0" strike="noStrike" spc="-1">
              <a:solidFill>
                <a:srgbClr val="FFFFFF"/>
              </a:solidFill>
              <a:uFill>
                <a:solidFill>
                  <a:srgbClr val="FFFFFF"/>
                </a:solidFill>
              </a:uFill>
              <a:latin typeface="Arial"/>
            </a:endParaRPr>
          </a:p>
          <a:p>
            <a:pPr>
              <a:lnSpc>
                <a:spcPct val="100000"/>
              </a:lnSpc>
            </a:pPr>
            <a:r>
              <a:rPr lang="uk-UA" sz="2000" b="1" strike="noStrike" spc="-1">
                <a:solidFill>
                  <a:srgbClr val="FFFFFF"/>
                </a:solidFill>
                <a:uFill>
                  <a:solidFill>
                    <a:srgbClr val="FFFFFF"/>
                  </a:solidFill>
                </a:uFill>
                <a:latin typeface="Calibri"/>
                <a:ea typeface="DejaVu Sans"/>
              </a:rPr>
              <a:t>                      We will contact you</a:t>
            </a:r>
            <a:endParaRPr lang="uk-UA" sz="2000" b="0" strike="noStrike" spc="-1">
              <a:solidFill>
                <a:srgbClr val="FFFFFF"/>
              </a:solidFill>
              <a:uFill>
                <a:solidFill>
                  <a:srgbClr val="FFFFFF"/>
                </a:solidFill>
              </a:uFill>
              <a:latin typeface="Arial"/>
            </a:endParaRPr>
          </a:p>
          <a:p>
            <a:pPr>
              <a:lnSpc>
                <a:spcPct val="100000"/>
              </a:lnSpc>
            </a:pPr>
            <a:r>
              <a:rPr lang="uk-UA" sz="2000" b="1" strike="noStrike" spc="-1">
                <a:solidFill>
                  <a:srgbClr val="FFFFFF"/>
                </a:solidFill>
                <a:uFill>
                  <a:solidFill>
                    <a:srgbClr val="FFFFFF"/>
                  </a:solidFill>
                </a:uFill>
                <a:latin typeface="Calibri"/>
                <a:ea typeface="DejaVu Sans"/>
              </a:rPr>
              <a:t>                                 soon!</a:t>
            </a:r>
            <a:endParaRPr lang="uk-UA" sz="2000" b="0" strike="noStrike" spc="-1">
              <a:solidFill>
                <a:srgbClr val="FFFFFF"/>
              </a:solidFill>
              <a:uFill>
                <a:solidFill>
                  <a:srgbClr val="FFFFFF"/>
                </a:solidFill>
              </a:uFill>
              <a:latin typeface="Arial"/>
            </a:endParaRPr>
          </a:p>
        </p:txBody>
      </p:sp>
      <p:sp>
        <p:nvSpPr>
          <p:cNvPr id="276" name="CustomShape 4"/>
          <p:cNvSpPr/>
          <p:nvPr/>
        </p:nvSpPr>
        <p:spPr>
          <a:xfrm>
            <a:off x="2950920" y="1149840"/>
            <a:ext cx="45000" cy="450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77" name="Line 5"/>
          <p:cNvSpPr/>
          <p:nvPr/>
        </p:nvSpPr>
        <p:spPr>
          <a:xfrm flipH="1">
            <a:off x="2950920" y="1172520"/>
            <a:ext cx="45720" cy="48754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8" name="Line 6"/>
          <p:cNvSpPr/>
          <p:nvPr/>
        </p:nvSpPr>
        <p:spPr>
          <a:xfrm flipH="1">
            <a:off x="2950920" y="6048000"/>
            <a:ext cx="6193080" cy="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9" name="Line 7"/>
          <p:cNvSpPr/>
          <p:nvPr/>
        </p:nvSpPr>
        <p:spPr>
          <a:xfrm>
            <a:off x="9143640" y="1214640"/>
            <a:ext cx="360" cy="4833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80" name="Line 8"/>
          <p:cNvSpPr/>
          <p:nvPr/>
        </p:nvSpPr>
        <p:spPr>
          <a:xfrm flipH="1">
            <a:off x="2996640" y="1172520"/>
            <a:ext cx="568836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pic>
        <p:nvPicPr>
          <p:cNvPr id="281" name="Рисунок 21"/>
          <p:cNvPicPr/>
          <p:nvPr/>
        </p:nvPicPr>
        <p:blipFill>
          <a:blip r:embed="rId4"/>
          <a:stretch/>
        </p:blipFill>
        <p:spPr>
          <a:xfrm>
            <a:off x="5520960" y="1872000"/>
            <a:ext cx="1175040" cy="1190880"/>
          </a:xfrm>
          <a:prstGeom prst="rect">
            <a:avLst/>
          </a:prstGeom>
          <a:ln>
            <a:noFill/>
          </a:ln>
        </p:spPr>
      </p:pic>
      <p:sp>
        <p:nvSpPr>
          <p:cNvPr id="282" name="CustomShape 9"/>
          <p:cNvSpPr/>
          <p:nvPr/>
        </p:nvSpPr>
        <p:spPr>
          <a:xfrm>
            <a:off x="3181320" y="484920"/>
            <a:ext cx="62629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FFFFFF"/>
                </a:solidFill>
                <a:uFill>
                  <a:solidFill>
                    <a:srgbClr val="FFFFFF"/>
                  </a:solidFill>
                </a:uFill>
                <a:latin typeface="Calibri"/>
                <a:ea typeface="DejaVu Sans"/>
              </a:rPr>
              <a:t>После заполнения заказа консультации появляется такое окно</a:t>
            </a:r>
            <a:endParaRPr lang="uk-UA"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ine 1"/>
          <p:cNvSpPr/>
          <p:nvPr/>
        </p:nvSpPr>
        <p:spPr>
          <a:xfrm>
            <a:off x="3423960" y="680760"/>
            <a:ext cx="360" cy="55951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84" name="Line 2"/>
          <p:cNvSpPr/>
          <p:nvPr/>
        </p:nvSpPr>
        <p:spPr>
          <a:xfrm>
            <a:off x="8949960" y="680760"/>
            <a:ext cx="69120" cy="54961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85" name="Line 3"/>
          <p:cNvSpPr/>
          <p:nvPr/>
        </p:nvSpPr>
        <p:spPr>
          <a:xfrm flipH="1">
            <a:off x="3423960" y="680760"/>
            <a:ext cx="559512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86" name="Line 4"/>
          <p:cNvSpPr/>
          <p:nvPr/>
        </p:nvSpPr>
        <p:spPr>
          <a:xfrm flipH="1">
            <a:off x="3423960" y="6176880"/>
            <a:ext cx="5595120" cy="99000"/>
          </a:xfrm>
          <a:prstGeom prst="line">
            <a:avLst/>
          </a:prstGeom>
          <a:ln>
            <a:solidFill>
              <a:srgbClr val="4A7EBB"/>
            </a:solidFill>
            <a:round/>
          </a:ln>
        </p:spPr>
        <p:style>
          <a:lnRef idx="1">
            <a:schemeClr val="accent1"/>
          </a:lnRef>
          <a:fillRef idx="0">
            <a:schemeClr val="accent1"/>
          </a:fillRef>
          <a:effectRef idx="0">
            <a:schemeClr val="accent1"/>
          </a:effectRef>
          <a:fontRef idx="minor"/>
        </p:style>
      </p:sp>
      <p:pic>
        <p:nvPicPr>
          <p:cNvPr id="287" name="Рисунок 1"/>
          <p:cNvPicPr/>
          <p:nvPr/>
        </p:nvPicPr>
        <p:blipFill>
          <a:blip r:embed="rId2"/>
          <a:stretch/>
        </p:blipFill>
        <p:spPr>
          <a:xfrm>
            <a:off x="5400000" y="1234800"/>
            <a:ext cx="1445040" cy="2366640"/>
          </a:xfrm>
          <a:prstGeom prst="rect">
            <a:avLst/>
          </a:prstGeom>
          <a:ln>
            <a:noFill/>
          </a:ln>
        </p:spPr>
      </p:pic>
      <p:sp>
        <p:nvSpPr>
          <p:cNvPr id="288" name="CustomShape 5"/>
          <p:cNvSpPr/>
          <p:nvPr/>
        </p:nvSpPr>
        <p:spPr>
          <a:xfrm>
            <a:off x="5328000" y="3111120"/>
            <a:ext cx="172800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FFFFFF"/>
                </a:solidFill>
                <a:uFill>
                  <a:solidFill>
                    <a:srgbClr val="FFFFFF"/>
                  </a:solidFill>
                </a:uFill>
                <a:latin typeface="Calibri"/>
                <a:ea typeface="DejaVu Sans"/>
              </a:rPr>
              <a:t>   About us</a:t>
            </a:r>
            <a:endParaRPr lang="uk-UA" sz="2400" b="0" strike="noStrike" spc="-1">
              <a:solidFill>
                <a:srgbClr val="FFFFFF"/>
              </a:solidFill>
              <a:uFill>
                <a:solidFill>
                  <a:srgbClr val="FFFFFF"/>
                </a:solidFill>
              </a:uFill>
              <a:latin typeface="Arial"/>
            </a:endParaRPr>
          </a:p>
        </p:txBody>
      </p:sp>
      <p:sp>
        <p:nvSpPr>
          <p:cNvPr id="289" name="CustomShape 6"/>
          <p:cNvSpPr/>
          <p:nvPr/>
        </p:nvSpPr>
        <p:spPr>
          <a:xfrm>
            <a:off x="5219280" y="1626480"/>
            <a:ext cx="218628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FFFFFF"/>
                </a:solidFill>
                <a:uFill>
                  <a:solidFill>
                    <a:srgbClr val="FFFFFF"/>
                  </a:solidFill>
                </a:uFill>
                <a:latin typeface="Calibri"/>
                <a:ea typeface="DejaVu Sans"/>
              </a:rPr>
              <a:t>     Solutions </a:t>
            </a:r>
            <a:endParaRPr lang="uk-UA" sz="2400" b="0" strike="noStrike" spc="-1">
              <a:solidFill>
                <a:srgbClr val="FFFFFF"/>
              </a:solidFill>
              <a:uFill>
                <a:solidFill>
                  <a:srgbClr val="FFFFFF"/>
                </a:solidFill>
              </a:uFill>
              <a:latin typeface="Arial"/>
            </a:endParaRPr>
          </a:p>
        </p:txBody>
      </p:sp>
      <p:sp>
        <p:nvSpPr>
          <p:cNvPr id="290" name="CustomShape 7"/>
          <p:cNvSpPr/>
          <p:nvPr/>
        </p:nvSpPr>
        <p:spPr>
          <a:xfrm>
            <a:off x="5555880" y="2185560"/>
            <a:ext cx="14882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FFFFFF"/>
                </a:solidFill>
                <a:uFill>
                  <a:solidFill>
                    <a:srgbClr val="FFFFFF"/>
                  </a:solidFill>
                </a:uFill>
                <a:latin typeface="Calibri"/>
                <a:ea typeface="DejaVu Sans"/>
              </a:rPr>
              <a:t>Our success</a:t>
            </a:r>
            <a:endParaRPr lang="uk-UA" sz="2400" b="0" strike="noStrike" spc="-1">
              <a:solidFill>
                <a:srgbClr val="FFFFFF"/>
              </a:solidFill>
              <a:uFill>
                <a:solidFill>
                  <a:srgbClr val="FFFFFF"/>
                </a:solidFill>
              </a:uFill>
              <a:latin typeface="Arial"/>
            </a:endParaRPr>
          </a:p>
        </p:txBody>
      </p:sp>
      <p:sp>
        <p:nvSpPr>
          <p:cNvPr id="291" name="CustomShape 8"/>
          <p:cNvSpPr/>
          <p:nvPr/>
        </p:nvSpPr>
        <p:spPr>
          <a:xfrm>
            <a:off x="5705640" y="1135800"/>
            <a:ext cx="121392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FFFFFF"/>
                </a:solidFill>
                <a:uFill>
                  <a:solidFill>
                    <a:srgbClr val="FFFFFF"/>
                  </a:solidFill>
                </a:uFill>
                <a:latin typeface="Calibri"/>
                <a:ea typeface="DejaVu Sans"/>
              </a:rPr>
              <a:t>Home</a:t>
            </a:r>
            <a:endParaRPr lang="uk-UA" sz="2400" b="0" strike="noStrike" spc="-1">
              <a:solidFill>
                <a:srgbClr val="FFFFFF"/>
              </a:solidFill>
              <a:uFill>
                <a:solidFill>
                  <a:srgbClr val="FFFFFF"/>
                </a:solidFill>
              </a:uFill>
              <a:latin typeface="Arial"/>
            </a:endParaRPr>
          </a:p>
        </p:txBody>
      </p:sp>
      <p:sp>
        <p:nvSpPr>
          <p:cNvPr id="292" name="CustomShape 9"/>
          <p:cNvSpPr/>
          <p:nvPr/>
        </p:nvSpPr>
        <p:spPr>
          <a:xfrm>
            <a:off x="5573160" y="2665080"/>
            <a:ext cx="143208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FFFFFF"/>
                </a:solidFill>
                <a:uFill>
                  <a:solidFill>
                    <a:srgbClr val="FFFFFF"/>
                  </a:solidFill>
                </a:uFill>
                <a:latin typeface="Calibri"/>
                <a:ea typeface="DejaVu Sans"/>
              </a:rPr>
              <a:t>Vacancies</a:t>
            </a:r>
            <a:endParaRPr lang="uk-UA" sz="2400" b="0" strike="noStrike" spc="-1">
              <a:solidFill>
                <a:srgbClr val="FFFFFF"/>
              </a:solidFill>
              <a:uFill>
                <a:solidFill>
                  <a:srgbClr val="FFFFFF"/>
                </a:solidFill>
              </a:uFill>
              <a:latin typeface="Arial"/>
            </a:endParaRPr>
          </a:p>
        </p:txBody>
      </p:sp>
      <p:pic>
        <p:nvPicPr>
          <p:cNvPr id="293" name="Рисунок 3"/>
          <p:cNvPicPr/>
          <p:nvPr/>
        </p:nvPicPr>
        <p:blipFill>
          <a:blip r:embed="rId3"/>
          <a:stretch/>
        </p:blipFill>
        <p:spPr>
          <a:xfrm>
            <a:off x="5310360" y="6305040"/>
            <a:ext cx="1962720" cy="332640"/>
          </a:xfrm>
          <a:prstGeom prst="rect">
            <a:avLst/>
          </a:prstGeom>
          <a:ln>
            <a:noFill/>
          </a:ln>
        </p:spPr>
      </p:pic>
      <p:pic>
        <p:nvPicPr>
          <p:cNvPr id="294" name="Рисунок 5"/>
          <p:cNvPicPr/>
          <p:nvPr/>
        </p:nvPicPr>
        <p:blipFill>
          <a:blip r:embed="rId4"/>
          <a:stretch/>
        </p:blipFill>
        <p:spPr>
          <a:xfrm>
            <a:off x="5481720" y="6336720"/>
            <a:ext cx="1334160" cy="285840"/>
          </a:xfrm>
          <a:prstGeom prst="rect">
            <a:avLst/>
          </a:prstGeom>
          <a:ln>
            <a:noFill/>
          </a:ln>
        </p:spPr>
      </p:pic>
      <p:sp>
        <p:nvSpPr>
          <p:cNvPr id="295" name="CustomShape 10"/>
          <p:cNvSpPr/>
          <p:nvPr/>
        </p:nvSpPr>
        <p:spPr>
          <a:xfrm>
            <a:off x="5593320" y="6272640"/>
            <a:ext cx="134352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000" b="1" strike="noStrike" spc="-1">
                <a:solidFill>
                  <a:srgbClr val="000000"/>
                </a:solidFill>
                <a:uFill>
                  <a:solidFill>
                    <a:srgbClr val="FFFFFF"/>
                  </a:solidFill>
                </a:uFill>
                <a:latin typeface="Calibri"/>
                <a:ea typeface="DejaVu Sans"/>
              </a:rPr>
              <a:t>  Submit</a:t>
            </a:r>
            <a:endParaRPr lang="uk-UA" sz="2000" b="0" strike="noStrike" spc="-1">
              <a:solidFill>
                <a:srgbClr val="FFFFFF"/>
              </a:solidFill>
              <a:uFill>
                <a:solidFill>
                  <a:srgbClr val="FFFFFF"/>
                </a:solidFill>
              </a:uFill>
              <a:latin typeface="Arial"/>
            </a:endParaRPr>
          </a:p>
        </p:txBody>
      </p:sp>
      <p:pic>
        <p:nvPicPr>
          <p:cNvPr id="296" name="Рисунок 15"/>
          <p:cNvPicPr/>
          <p:nvPr/>
        </p:nvPicPr>
        <p:blipFill>
          <a:blip r:embed="rId5"/>
          <a:stretch/>
        </p:blipFill>
        <p:spPr>
          <a:xfrm>
            <a:off x="5654160" y="3668400"/>
            <a:ext cx="909000" cy="921240"/>
          </a:xfrm>
          <a:prstGeom prst="rect">
            <a:avLst/>
          </a:prstGeom>
          <a:ln>
            <a:noFill/>
          </a:ln>
        </p:spPr>
      </p:pic>
      <p:pic>
        <p:nvPicPr>
          <p:cNvPr id="297" name="Рисунок 296"/>
          <p:cNvPicPr/>
          <p:nvPr/>
        </p:nvPicPr>
        <p:blipFill>
          <a:blip r:embed="rId6"/>
          <a:srcRect t="67765"/>
          <a:stretch/>
        </p:blipFill>
        <p:spPr>
          <a:xfrm>
            <a:off x="3426480" y="4589640"/>
            <a:ext cx="5343120" cy="17708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Рисунок 4"/>
          <p:cNvPicPr/>
          <p:nvPr/>
        </p:nvPicPr>
        <p:blipFill>
          <a:blip r:embed="rId2"/>
          <a:stretch/>
        </p:blipFill>
        <p:spPr>
          <a:xfrm>
            <a:off x="3423960" y="812160"/>
            <a:ext cx="5342760" cy="5495040"/>
          </a:xfrm>
          <a:prstGeom prst="rect">
            <a:avLst/>
          </a:prstGeom>
          <a:ln>
            <a:noFill/>
          </a:ln>
        </p:spPr>
      </p:pic>
      <p:sp>
        <p:nvSpPr>
          <p:cNvPr id="299" name="Line 1"/>
          <p:cNvSpPr/>
          <p:nvPr/>
        </p:nvSpPr>
        <p:spPr>
          <a:xfrm>
            <a:off x="3423960" y="680760"/>
            <a:ext cx="360" cy="55951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0" name="Line 2"/>
          <p:cNvSpPr/>
          <p:nvPr/>
        </p:nvSpPr>
        <p:spPr>
          <a:xfrm>
            <a:off x="8949960" y="680760"/>
            <a:ext cx="69120" cy="549612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1" name="Line 3"/>
          <p:cNvSpPr/>
          <p:nvPr/>
        </p:nvSpPr>
        <p:spPr>
          <a:xfrm flipH="1">
            <a:off x="3423960" y="680760"/>
            <a:ext cx="559512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2" name="Line 4"/>
          <p:cNvSpPr/>
          <p:nvPr/>
        </p:nvSpPr>
        <p:spPr>
          <a:xfrm flipH="1">
            <a:off x="3423960" y="6176880"/>
            <a:ext cx="5595120" cy="99000"/>
          </a:xfrm>
          <a:prstGeom prst="line">
            <a:avLst/>
          </a:prstGeom>
          <a:ln>
            <a:solidFill>
              <a:srgbClr val="4A7EBB"/>
            </a:solidFill>
            <a:round/>
          </a:ln>
        </p:spPr>
        <p:style>
          <a:lnRef idx="1">
            <a:schemeClr val="accent1"/>
          </a:lnRef>
          <a:fillRef idx="0">
            <a:schemeClr val="accent1"/>
          </a:fillRef>
          <a:effectRef idx="0">
            <a:schemeClr val="accent1"/>
          </a:effectRef>
          <a:fontRef idx="minor"/>
        </p:style>
      </p:sp>
      <p:pic>
        <p:nvPicPr>
          <p:cNvPr id="303" name="Рисунок 1"/>
          <p:cNvPicPr/>
          <p:nvPr/>
        </p:nvPicPr>
        <p:blipFill>
          <a:blip r:embed="rId3"/>
          <a:stretch/>
        </p:blipFill>
        <p:spPr>
          <a:xfrm>
            <a:off x="5481720" y="1234800"/>
            <a:ext cx="1445040" cy="2366640"/>
          </a:xfrm>
          <a:prstGeom prst="rect">
            <a:avLst/>
          </a:prstGeom>
          <a:ln>
            <a:noFill/>
          </a:ln>
        </p:spPr>
      </p:pic>
      <p:sp>
        <p:nvSpPr>
          <p:cNvPr id="304" name="CustomShape 5"/>
          <p:cNvSpPr/>
          <p:nvPr/>
        </p:nvSpPr>
        <p:spPr>
          <a:xfrm>
            <a:off x="5771520" y="3120840"/>
            <a:ext cx="1572480" cy="446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FFFFFF"/>
                </a:solidFill>
                <a:uFill>
                  <a:solidFill>
                    <a:srgbClr val="FFFFFF"/>
                  </a:solidFill>
                </a:uFill>
                <a:latin typeface="Calibri"/>
                <a:ea typeface="DejaVu Sans"/>
              </a:rPr>
              <a:t>About us</a:t>
            </a:r>
            <a:endParaRPr lang="uk-UA" sz="2400" b="0" strike="noStrike" spc="-1">
              <a:solidFill>
                <a:srgbClr val="FFFFFF"/>
              </a:solidFill>
              <a:uFill>
                <a:solidFill>
                  <a:srgbClr val="FFFFFF"/>
                </a:solidFill>
              </a:uFill>
              <a:latin typeface="Arial"/>
            </a:endParaRPr>
          </a:p>
        </p:txBody>
      </p:sp>
      <p:sp>
        <p:nvSpPr>
          <p:cNvPr id="305" name="CustomShape 6"/>
          <p:cNvSpPr/>
          <p:nvPr/>
        </p:nvSpPr>
        <p:spPr>
          <a:xfrm>
            <a:off x="5219280" y="1626480"/>
            <a:ext cx="218628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FFFFFF"/>
                </a:solidFill>
                <a:uFill>
                  <a:solidFill>
                    <a:srgbClr val="FFFFFF"/>
                  </a:solidFill>
                </a:uFill>
                <a:latin typeface="Calibri"/>
                <a:ea typeface="DejaVu Sans"/>
              </a:rPr>
              <a:t>      Solutions</a:t>
            </a:r>
            <a:endParaRPr lang="uk-UA" sz="2400" b="0" strike="noStrike" spc="-1">
              <a:solidFill>
                <a:srgbClr val="FFFFFF"/>
              </a:solidFill>
              <a:uFill>
                <a:solidFill>
                  <a:srgbClr val="FFFFFF"/>
                </a:solidFill>
              </a:uFill>
              <a:latin typeface="Arial"/>
            </a:endParaRPr>
          </a:p>
        </p:txBody>
      </p:sp>
      <p:sp>
        <p:nvSpPr>
          <p:cNvPr id="306" name="CustomShape 7"/>
          <p:cNvSpPr/>
          <p:nvPr/>
        </p:nvSpPr>
        <p:spPr>
          <a:xfrm>
            <a:off x="5555880" y="2185560"/>
            <a:ext cx="14882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FFFFFF"/>
                </a:solidFill>
                <a:uFill>
                  <a:solidFill>
                    <a:srgbClr val="FFFFFF"/>
                  </a:solidFill>
                </a:uFill>
                <a:latin typeface="Calibri"/>
                <a:ea typeface="DejaVu Sans"/>
              </a:rPr>
              <a:t>Our success</a:t>
            </a:r>
            <a:endParaRPr lang="uk-UA" sz="2400" b="0" strike="noStrike" spc="-1">
              <a:solidFill>
                <a:srgbClr val="FFFFFF"/>
              </a:solidFill>
              <a:uFill>
                <a:solidFill>
                  <a:srgbClr val="FFFFFF"/>
                </a:solidFill>
              </a:uFill>
              <a:latin typeface="Arial"/>
            </a:endParaRPr>
          </a:p>
        </p:txBody>
      </p:sp>
      <p:sp>
        <p:nvSpPr>
          <p:cNvPr id="307" name="CustomShape 8"/>
          <p:cNvSpPr/>
          <p:nvPr/>
        </p:nvSpPr>
        <p:spPr>
          <a:xfrm>
            <a:off x="5705640" y="1135800"/>
            <a:ext cx="121392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FFFFFF"/>
                </a:solidFill>
                <a:uFill>
                  <a:solidFill>
                    <a:srgbClr val="FFFFFF"/>
                  </a:solidFill>
                </a:uFill>
                <a:latin typeface="Calibri"/>
                <a:ea typeface="DejaVu Sans"/>
              </a:rPr>
              <a:t>Home</a:t>
            </a:r>
            <a:endParaRPr lang="uk-UA" sz="2400" b="0" strike="noStrike" spc="-1">
              <a:solidFill>
                <a:srgbClr val="FFFFFF"/>
              </a:solidFill>
              <a:uFill>
                <a:solidFill>
                  <a:srgbClr val="FFFFFF"/>
                </a:solidFill>
              </a:uFill>
              <a:latin typeface="Arial"/>
            </a:endParaRPr>
          </a:p>
        </p:txBody>
      </p:sp>
      <p:sp>
        <p:nvSpPr>
          <p:cNvPr id="308" name="CustomShape 9"/>
          <p:cNvSpPr/>
          <p:nvPr/>
        </p:nvSpPr>
        <p:spPr>
          <a:xfrm>
            <a:off x="5573160" y="2665080"/>
            <a:ext cx="143208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FFFFFF"/>
                </a:solidFill>
                <a:uFill>
                  <a:solidFill>
                    <a:srgbClr val="FFFFFF"/>
                  </a:solidFill>
                </a:uFill>
                <a:latin typeface="Calibri"/>
                <a:ea typeface="DejaVu Sans"/>
              </a:rPr>
              <a:t>Vacancies</a:t>
            </a:r>
            <a:endParaRPr lang="uk-UA" sz="2400" b="0" strike="noStrike" spc="-1">
              <a:solidFill>
                <a:srgbClr val="FFFFFF"/>
              </a:solidFill>
              <a:uFill>
                <a:solidFill>
                  <a:srgbClr val="FFFFFF"/>
                </a:solidFill>
              </a:uFill>
              <a:latin typeface="Arial"/>
            </a:endParaRPr>
          </a:p>
        </p:txBody>
      </p:sp>
      <p:pic>
        <p:nvPicPr>
          <p:cNvPr id="309" name="Рисунок 3"/>
          <p:cNvPicPr/>
          <p:nvPr/>
        </p:nvPicPr>
        <p:blipFill>
          <a:blip r:embed="rId4"/>
          <a:stretch/>
        </p:blipFill>
        <p:spPr>
          <a:xfrm>
            <a:off x="5310360" y="6305040"/>
            <a:ext cx="1962720" cy="332640"/>
          </a:xfrm>
          <a:prstGeom prst="rect">
            <a:avLst/>
          </a:prstGeom>
          <a:ln>
            <a:noFill/>
          </a:ln>
        </p:spPr>
      </p:pic>
      <p:pic>
        <p:nvPicPr>
          <p:cNvPr id="310" name="Рисунок 5"/>
          <p:cNvPicPr/>
          <p:nvPr/>
        </p:nvPicPr>
        <p:blipFill>
          <a:blip r:embed="rId5"/>
          <a:stretch/>
        </p:blipFill>
        <p:spPr>
          <a:xfrm>
            <a:off x="5481720" y="6336720"/>
            <a:ext cx="1334160" cy="285840"/>
          </a:xfrm>
          <a:prstGeom prst="rect">
            <a:avLst/>
          </a:prstGeom>
          <a:ln>
            <a:noFill/>
          </a:ln>
        </p:spPr>
      </p:pic>
      <p:sp>
        <p:nvSpPr>
          <p:cNvPr id="311" name="CustomShape 10"/>
          <p:cNvSpPr/>
          <p:nvPr/>
        </p:nvSpPr>
        <p:spPr>
          <a:xfrm>
            <a:off x="5593320" y="6272640"/>
            <a:ext cx="134352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000" b="1" strike="noStrike" spc="-1">
                <a:solidFill>
                  <a:srgbClr val="000000"/>
                </a:solidFill>
                <a:uFill>
                  <a:solidFill>
                    <a:srgbClr val="FFFFFF"/>
                  </a:solidFill>
                </a:uFill>
                <a:latin typeface="Calibri"/>
                <a:ea typeface="DejaVu Sans"/>
              </a:rPr>
              <a:t>Отправить</a:t>
            </a:r>
            <a:endParaRPr lang="uk-UA" sz="2000" b="0" strike="noStrike" spc="-1">
              <a:solidFill>
                <a:srgbClr val="FFFFFF"/>
              </a:solidFill>
              <a:uFill>
                <a:solidFill>
                  <a:srgbClr val="FFFFFF"/>
                </a:solidFill>
              </a:uFill>
              <a:latin typeface="Arial"/>
            </a:endParaRPr>
          </a:p>
        </p:txBody>
      </p:sp>
      <p:pic>
        <p:nvPicPr>
          <p:cNvPr id="312" name="Рисунок 15"/>
          <p:cNvPicPr/>
          <p:nvPr/>
        </p:nvPicPr>
        <p:blipFill>
          <a:blip r:embed="rId6"/>
          <a:stretch/>
        </p:blipFill>
        <p:spPr>
          <a:xfrm>
            <a:off x="5654160" y="3668400"/>
            <a:ext cx="909000" cy="921240"/>
          </a:xfrm>
          <a:prstGeom prst="rect">
            <a:avLst/>
          </a:prstGeom>
          <a:ln>
            <a:noFill/>
          </a:ln>
        </p:spPr>
      </p:pic>
      <p:pic>
        <p:nvPicPr>
          <p:cNvPr id="313" name="Рисунок 16"/>
          <p:cNvPicPr/>
          <p:nvPr/>
        </p:nvPicPr>
        <p:blipFill>
          <a:blip r:embed="rId7"/>
          <a:stretch/>
        </p:blipFill>
        <p:spPr>
          <a:xfrm>
            <a:off x="3789720" y="4707000"/>
            <a:ext cx="4558680" cy="1960200"/>
          </a:xfrm>
          <a:prstGeom prst="rect">
            <a:avLst/>
          </a:prstGeom>
          <a:ln>
            <a:noFill/>
          </a:ln>
        </p:spPr>
      </p:pic>
      <p:sp>
        <p:nvSpPr>
          <p:cNvPr id="314" name="CustomShape 11"/>
          <p:cNvSpPr/>
          <p:nvPr/>
        </p:nvSpPr>
        <p:spPr>
          <a:xfrm>
            <a:off x="619200" y="290880"/>
            <a:ext cx="6516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FFFFFF"/>
                </a:solidFill>
                <a:uFill>
                  <a:solidFill>
                    <a:srgbClr val="FFFFFF"/>
                  </a:solidFill>
                </a:uFill>
                <a:latin typeface="Calibri"/>
                <a:ea typeface="DejaVu Sans"/>
              </a:rPr>
              <a:t>После отправки вопроса в разделе МЕНЮ появляется такое окно</a:t>
            </a:r>
            <a:endParaRPr lang="uk-UA" sz="1800" b="0" strike="noStrike" spc="-1">
              <a:solidFill>
                <a:srgbClr val="FFFFFF"/>
              </a:solidFill>
              <a:uFill>
                <a:solidFill>
                  <a:srgbClr val="FFFFFF"/>
                </a:solidFill>
              </a:uFill>
              <a:latin typeface="Arial"/>
            </a:endParaRPr>
          </a:p>
        </p:txBody>
      </p:sp>
      <p:sp>
        <p:nvSpPr>
          <p:cNvPr id="315" name="CustomShape 12"/>
          <p:cNvSpPr/>
          <p:nvPr/>
        </p:nvSpPr>
        <p:spPr>
          <a:xfrm>
            <a:off x="4554720" y="4844880"/>
            <a:ext cx="312984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FFFF"/>
                </a:solidFill>
                <a:uFill>
                  <a:solidFill>
                    <a:srgbClr val="FFFFFF"/>
                  </a:solidFill>
                </a:uFill>
                <a:latin typeface="Calibri"/>
                <a:ea typeface="DejaVu Sans"/>
              </a:rPr>
              <a:t>         Thank you for your request! </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We will contact you </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FFFFFF"/>
                </a:solidFill>
                <a:uFill>
                  <a:solidFill>
                    <a:srgbClr val="FFFFFF"/>
                  </a:solidFill>
                </a:uFill>
                <a:latin typeface="Calibri"/>
                <a:ea typeface="DejaVu Sans"/>
              </a:rPr>
              <a:t>               as soon as possible!       </a:t>
            </a:r>
            <a:endParaRPr lang="uk-UA" sz="1800" b="0" strike="noStrike" spc="-1">
              <a:solidFill>
                <a:srgbClr val="FFFFFF"/>
              </a:solidFill>
              <a:uFill>
                <a:solidFill>
                  <a:srgbClr val="FFFFFF"/>
                </a:solidFill>
              </a:uFill>
              <a:latin typeface="Arial"/>
            </a:endParaRPr>
          </a:p>
        </p:txBody>
      </p:sp>
      <p:pic>
        <p:nvPicPr>
          <p:cNvPr id="316" name="Рисунок 19"/>
          <p:cNvPicPr/>
          <p:nvPr/>
        </p:nvPicPr>
        <p:blipFill>
          <a:blip r:embed="rId8"/>
          <a:stretch/>
        </p:blipFill>
        <p:spPr>
          <a:xfrm>
            <a:off x="3799080" y="6227280"/>
            <a:ext cx="3142440" cy="132480"/>
          </a:xfrm>
          <a:prstGeom prst="rect">
            <a:avLst/>
          </a:prstGeom>
          <a:ln>
            <a:noFill/>
          </a:ln>
        </p:spPr>
      </p:pic>
      <p:pic>
        <p:nvPicPr>
          <p:cNvPr id="317" name="Рисунок 20"/>
          <p:cNvPicPr/>
          <p:nvPr/>
        </p:nvPicPr>
        <p:blipFill>
          <a:blip r:embed="rId8"/>
          <a:stretch/>
        </p:blipFill>
        <p:spPr>
          <a:xfrm>
            <a:off x="5983200" y="6174720"/>
            <a:ext cx="3142440" cy="1324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5718240" y="166320"/>
            <a:ext cx="18723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3200" b="0" strike="noStrike" spc="-1">
                <a:solidFill>
                  <a:srgbClr val="0D0D0D"/>
                </a:solidFill>
                <a:uFill>
                  <a:solidFill>
                    <a:srgbClr val="FFFFFF"/>
                  </a:solidFill>
                </a:uFill>
                <a:latin typeface="Calibri"/>
                <a:ea typeface="DejaVu Sans"/>
              </a:rPr>
              <a:t>Наш опыт</a:t>
            </a:r>
            <a:endParaRPr lang="uk-UA" sz="3200" b="0" strike="noStrike" spc="-1">
              <a:solidFill>
                <a:srgbClr val="FFFFFF"/>
              </a:solidFill>
              <a:uFill>
                <a:solidFill>
                  <a:srgbClr val="FFFFFF"/>
                </a:solidFill>
              </a:uFill>
              <a:latin typeface="Arial"/>
            </a:endParaRPr>
          </a:p>
        </p:txBody>
      </p:sp>
      <p:pic>
        <p:nvPicPr>
          <p:cNvPr id="319" name="Рисунок 2"/>
          <p:cNvPicPr/>
          <p:nvPr/>
        </p:nvPicPr>
        <p:blipFill>
          <a:blip r:embed="rId2"/>
          <a:stretch/>
        </p:blipFill>
        <p:spPr>
          <a:xfrm>
            <a:off x="0" y="0"/>
            <a:ext cx="12191400" cy="6857280"/>
          </a:xfrm>
          <a:prstGeom prst="rect">
            <a:avLst/>
          </a:prstGeom>
          <a:ln>
            <a:noFill/>
          </a:ln>
        </p:spPr>
      </p:pic>
      <p:pic>
        <p:nvPicPr>
          <p:cNvPr id="320" name="Рисунок 5"/>
          <p:cNvPicPr/>
          <p:nvPr/>
        </p:nvPicPr>
        <p:blipFill>
          <a:blip r:embed="rId3"/>
          <a:stretch/>
        </p:blipFill>
        <p:spPr>
          <a:xfrm>
            <a:off x="166320" y="1409760"/>
            <a:ext cx="3961800" cy="4477680"/>
          </a:xfrm>
          <a:prstGeom prst="rect">
            <a:avLst/>
          </a:prstGeom>
          <a:ln>
            <a:noFill/>
          </a:ln>
        </p:spPr>
      </p:pic>
      <p:pic>
        <p:nvPicPr>
          <p:cNvPr id="321" name="Рисунок 6"/>
          <p:cNvPicPr/>
          <p:nvPr/>
        </p:nvPicPr>
        <p:blipFill>
          <a:blip r:embed="rId4"/>
          <a:stretch/>
        </p:blipFill>
        <p:spPr>
          <a:xfrm>
            <a:off x="5612400" y="152280"/>
            <a:ext cx="5095080" cy="2687040"/>
          </a:xfrm>
          <a:prstGeom prst="rect">
            <a:avLst/>
          </a:prstGeom>
          <a:ln>
            <a:noFill/>
          </a:ln>
        </p:spPr>
      </p:pic>
      <p:pic>
        <p:nvPicPr>
          <p:cNvPr id="322" name="Рисунок 7"/>
          <p:cNvPicPr/>
          <p:nvPr/>
        </p:nvPicPr>
        <p:blipFill>
          <a:blip r:embed="rId4"/>
          <a:stretch/>
        </p:blipFill>
        <p:spPr>
          <a:xfrm>
            <a:off x="5612400" y="3648960"/>
            <a:ext cx="5095080" cy="2687040"/>
          </a:xfrm>
          <a:prstGeom prst="rect">
            <a:avLst/>
          </a:prstGeom>
          <a:ln>
            <a:noFill/>
          </a:ln>
        </p:spPr>
      </p:pic>
      <p:sp>
        <p:nvSpPr>
          <p:cNvPr id="323" name="CustomShape 2"/>
          <p:cNvSpPr/>
          <p:nvPr/>
        </p:nvSpPr>
        <p:spPr>
          <a:xfrm>
            <a:off x="5650560" y="3082680"/>
            <a:ext cx="5382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000000"/>
                </a:solidFill>
                <a:uFill>
                  <a:solidFill>
                    <a:srgbClr val="FFFFFF"/>
                  </a:solidFill>
                </a:uFill>
                <a:latin typeface="Calibri"/>
                <a:ea typeface="DejaVu Sans"/>
              </a:rPr>
              <a:t>Краткое описание Статья 1 из раздела наши решения</a:t>
            </a:r>
            <a:endParaRPr lang="uk-UA" sz="1800" b="0" strike="noStrike" spc="-1">
              <a:solidFill>
                <a:srgbClr val="FFFFFF"/>
              </a:solidFill>
              <a:uFill>
                <a:solidFill>
                  <a:srgbClr val="FFFFFF"/>
                </a:solidFill>
              </a:uFill>
              <a:latin typeface="Arial"/>
            </a:endParaRPr>
          </a:p>
        </p:txBody>
      </p:sp>
      <p:sp>
        <p:nvSpPr>
          <p:cNvPr id="324" name="CustomShape 3"/>
          <p:cNvSpPr/>
          <p:nvPr/>
        </p:nvSpPr>
        <p:spPr>
          <a:xfrm>
            <a:off x="5647320" y="6408720"/>
            <a:ext cx="538200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000000"/>
                </a:solidFill>
                <a:uFill>
                  <a:solidFill>
                    <a:srgbClr val="FFFFFF"/>
                  </a:solidFill>
                </a:uFill>
                <a:latin typeface="Calibri"/>
                <a:ea typeface="DejaVu Sans"/>
              </a:rPr>
              <a:t>Краткое описание Статья 2 из раздела наши решения</a:t>
            </a:r>
            <a:endParaRPr lang="uk-UA" sz="1800" b="0" strike="noStrike" spc="-1">
              <a:solidFill>
                <a:srgbClr val="FFFFFF"/>
              </a:solidFill>
              <a:uFill>
                <a:solidFill>
                  <a:srgbClr val="FFFFFF"/>
                </a:solidFill>
              </a:uFill>
              <a:latin typeface="Arial"/>
            </a:endParaRPr>
          </a:p>
          <a:p>
            <a:pPr>
              <a:lnSpc>
                <a:spcPct val="100000"/>
              </a:lnSpc>
            </a:pPr>
            <a:endParaRPr lang="uk-UA" sz="1800" b="0" strike="noStrike" spc="-1">
              <a:solidFill>
                <a:srgbClr val="FFFFFF"/>
              </a:solidFill>
              <a:uFill>
                <a:solidFill>
                  <a:srgbClr val="FFFFFF"/>
                </a:solidFill>
              </a:uFill>
              <a:latin typeface="Arial"/>
            </a:endParaRPr>
          </a:p>
        </p:txBody>
      </p:sp>
      <p:sp>
        <p:nvSpPr>
          <p:cNvPr id="325" name="CustomShape 4"/>
          <p:cNvSpPr/>
          <p:nvPr/>
        </p:nvSpPr>
        <p:spPr>
          <a:xfrm>
            <a:off x="359280" y="89280"/>
            <a:ext cx="4483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0000"/>
                </a:solidFill>
                <a:uFill>
                  <a:solidFill>
                    <a:srgbClr val="FFFFFF"/>
                  </a:solidFill>
                </a:uFill>
                <a:latin typeface="Calibri"/>
                <a:ea typeface="DejaVu Sans"/>
              </a:rPr>
              <a:t>Перешли в раздел наши решения из Меню</a:t>
            </a:r>
            <a:endParaRPr lang="uk-UA" sz="1800" b="0" strike="noStrike" spc="-1">
              <a:solidFill>
                <a:srgbClr val="FFFFFF"/>
              </a:solidFill>
              <a:uFill>
                <a:solidFill>
                  <a:srgbClr val="FFFFFF"/>
                </a:solidFill>
              </a:uFill>
              <a:latin typeface="Arial"/>
            </a:endParaRPr>
          </a:p>
        </p:txBody>
      </p:sp>
      <p:pic>
        <p:nvPicPr>
          <p:cNvPr id="326" name="Рисунок 11"/>
          <p:cNvPicPr/>
          <p:nvPr/>
        </p:nvPicPr>
        <p:blipFill>
          <a:blip r:embed="rId5"/>
          <a:stretch/>
        </p:blipFill>
        <p:spPr>
          <a:xfrm>
            <a:off x="498600" y="1648800"/>
            <a:ext cx="2399040" cy="484200"/>
          </a:xfrm>
          <a:prstGeom prst="rect">
            <a:avLst/>
          </a:prstGeom>
          <a:ln>
            <a:noFill/>
          </a:ln>
        </p:spPr>
      </p:pic>
      <p:pic>
        <p:nvPicPr>
          <p:cNvPr id="327" name="Рисунок 13"/>
          <p:cNvPicPr/>
          <p:nvPr/>
        </p:nvPicPr>
        <p:blipFill>
          <a:blip r:embed="rId5"/>
          <a:stretch/>
        </p:blipFill>
        <p:spPr>
          <a:xfrm>
            <a:off x="406440" y="2400120"/>
            <a:ext cx="2399040" cy="484200"/>
          </a:xfrm>
          <a:prstGeom prst="rect">
            <a:avLst/>
          </a:prstGeom>
          <a:ln>
            <a:noFill/>
          </a:ln>
        </p:spPr>
      </p:pic>
      <p:pic>
        <p:nvPicPr>
          <p:cNvPr id="328" name="Рисунок 14"/>
          <p:cNvPicPr/>
          <p:nvPr/>
        </p:nvPicPr>
        <p:blipFill>
          <a:blip r:embed="rId5"/>
          <a:stretch/>
        </p:blipFill>
        <p:spPr>
          <a:xfrm>
            <a:off x="498600" y="3283560"/>
            <a:ext cx="2399040" cy="484200"/>
          </a:xfrm>
          <a:prstGeom prst="rect">
            <a:avLst/>
          </a:prstGeom>
          <a:ln>
            <a:noFill/>
          </a:ln>
        </p:spPr>
      </p:pic>
      <p:pic>
        <p:nvPicPr>
          <p:cNvPr id="329" name="Рисунок 15"/>
          <p:cNvPicPr/>
          <p:nvPr/>
        </p:nvPicPr>
        <p:blipFill>
          <a:blip r:embed="rId5"/>
          <a:stretch/>
        </p:blipFill>
        <p:spPr>
          <a:xfrm>
            <a:off x="406440" y="4178880"/>
            <a:ext cx="2399040" cy="484200"/>
          </a:xfrm>
          <a:prstGeom prst="rect">
            <a:avLst/>
          </a:prstGeom>
          <a:ln>
            <a:noFill/>
          </a:ln>
        </p:spPr>
      </p:pic>
      <p:pic>
        <p:nvPicPr>
          <p:cNvPr id="330" name="Рисунок 16"/>
          <p:cNvPicPr/>
          <p:nvPr/>
        </p:nvPicPr>
        <p:blipFill>
          <a:blip r:embed="rId5"/>
          <a:stretch/>
        </p:blipFill>
        <p:spPr>
          <a:xfrm>
            <a:off x="406440" y="5033520"/>
            <a:ext cx="2599200" cy="484200"/>
          </a:xfrm>
          <a:prstGeom prst="rect">
            <a:avLst/>
          </a:prstGeom>
          <a:ln>
            <a:noFill/>
          </a:ln>
        </p:spPr>
      </p:pic>
      <p:sp>
        <p:nvSpPr>
          <p:cNvPr id="331" name="CustomShape 5"/>
          <p:cNvSpPr/>
          <p:nvPr/>
        </p:nvSpPr>
        <p:spPr>
          <a:xfrm>
            <a:off x="1366920" y="1704960"/>
            <a:ext cx="130392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000" b="1" strike="noStrike" spc="-1">
                <a:solidFill>
                  <a:srgbClr val="1F4E79"/>
                </a:solidFill>
                <a:uFill>
                  <a:solidFill>
                    <a:srgbClr val="FFFFFF"/>
                  </a:solidFill>
                </a:uFill>
                <a:latin typeface="Calibri"/>
                <a:ea typeface="DejaVu Sans"/>
              </a:rPr>
              <a:t>Logistics</a:t>
            </a:r>
            <a:endParaRPr lang="uk-UA" sz="2000" b="0" strike="noStrike" spc="-1">
              <a:solidFill>
                <a:srgbClr val="FFFFFF"/>
              </a:solidFill>
              <a:uFill>
                <a:solidFill>
                  <a:srgbClr val="FFFFFF"/>
                </a:solidFill>
              </a:uFill>
              <a:latin typeface="Arial"/>
            </a:endParaRPr>
          </a:p>
        </p:txBody>
      </p:sp>
      <p:sp>
        <p:nvSpPr>
          <p:cNvPr id="332" name="CustomShape 6"/>
          <p:cNvSpPr/>
          <p:nvPr/>
        </p:nvSpPr>
        <p:spPr>
          <a:xfrm>
            <a:off x="1368720" y="2564280"/>
            <a:ext cx="1354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1F4E79"/>
                </a:solidFill>
                <a:uFill>
                  <a:solidFill>
                    <a:srgbClr val="FFFFFF"/>
                  </a:solidFill>
                </a:uFill>
                <a:latin typeface="Calibri"/>
                <a:ea typeface="DejaVu Sans"/>
              </a:rPr>
              <a:t>Employees</a:t>
            </a:r>
            <a:endParaRPr lang="uk-UA" sz="1800" b="0" strike="noStrike" spc="-1">
              <a:solidFill>
                <a:srgbClr val="FFFFFF"/>
              </a:solidFill>
              <a:uFill>
                <a:solidFill>
                  <a:srgbClr val="FFFFFF"/>
                </a:solidFill>
              </a:uFill>
              <a:latin typeface="Arial"/>
            </a:endParaRPr>
          </a:p>
        </p:txBody>
      </p:sp>
      <p:sp>
        <p:nvSpPr>
          <p:cNvPr id="333" name="CustomShape 7"/>
          <p:cNvSpPr/>
          <p:nvPr/>
        </p:nvSpPr>
        <p:spPr>
          <a:xfrm>
            <a:off x="1610640" y="3412080"/>
            <a:ext cx="814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1F4E79"/>
                </a:solidFill>
                <a:uFill>
                  <a:solidFill>
                    <a:srgbClr val="FFFFFF"/>
                  </a:solidFill>
                </a:uFill>
                <a:latin typeface="Calibri"/>
                <a:ea typeface="DejaVu Sans"/>
              </a:rPr>
              <a:t>Stock</a:t>
            </a:r>
            <a:endParaRPr lang="uk-UA" sz="1800" b="0" strike="noStrike" spc="-1">
              <a:solidFill>
                <a:srgbClr val="FFFFFF"/>
              </a:solidFill>
              <a:uFill>
                <a:solidFill>
                  <a:srgbClr val="FFFFFF"/>
                </a:solidFill>
              </a:uFill>
              <a:latin typeface="Arial"/>
            </a:endParaRPr>
          </a:p>
        </p:txBody>
      </p:sp>
      <p:sp>
        <p:nvSpPr>
          <p:cNvPr id="334" name="CustomShape 8"/>
          <p:cNvSpPr/>
          <p:nvPr/>
        </p:nvSpPr>
        <p:spPr>
          <a:xfrm>
            <a:off x="1367640" y="4320360"/>
            <a:ext cx="15753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1F4E79"/>
                </a:solidFill>
                <a:uFill>
                  <a:solidFill>
                    <a:srgbClr val="FFFFFF"/>
                  </a:solidFill>
                </a:uFill>
                <a:latin typeface="Calibri"/>
                <a:ea typeface="DejaVu Sans"/>
              </a:rPr>
              <a:t>Production</a:t>
            </a:r>
            <a:endParaRPr lang="uk-UA" sz="1800" b="0" strike="noStrike" spc="-1">
              <a:solidFill>
                <a:srgbClr val="FFFFFF"/>
              </a:solidFill>
              <a:uFill>
                <a:solidFill>
                  <a:srgbClr val="FFFFFF"/>
                </a:solidFill>
              </a:uFill>
              <a:latin typeface="Arial"/>
            </a:endParaRPr>
          </a:p>
        </p:txBody>
      </p:sp>
      <p:sp>
        <p:nvSpPr>
          <p:cNvPr id="335" name="CustomShape 9"/>
          <p:cNvSpPr/>
          <p:nvPr/>
        </p:nvSpPr>
        <p:spPr>
          <a:xfrm>
            <a:off x="1368360" y="5150160"/>
            <a:ext cx="1396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1F4E79"/>
                </a:solidFill>
                <a:uFill>
                  <a:solidFill>
                    <a:srgbClr val="FFFFFF"/>
                  </a:solidFill>
                </a:uFill>
                <a:latin typeface="Calibri"/>
                <a:ea typeface="DejaVu Sans"/>
              </a:rPr>
              <a:t>Distribution</a:t>
            </a:r>
            <a:endParaRPr lang="uk-UA"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Рисунок 1"/>
          <p:cNvPicPr/>
          <p:nvPr/>
        </p:nvPicPr>
        <p:blipFill>
          <a:blip r:embed="rId2"/>
          <a:stretch/>
        </p:blipFill>
        <p:spPr>
          <a:xfrm>
            <a:off x="0" y="0"/>
            <a:ext cx="12315960" cy="6995880"/>
          </a:xfrm>
          <a:prstGeom prst="rect">
            <a:avLst/>
          </a:prstGeom>
          <a:ln>
            <a:noFill/>
          </a:ln>
        </p:spPr>
      </p:pic>
      <p:sp>
        <p:nvSpPr>
          <p:cNvPr id="123" name="CustomShape 1"/>
          <p:cNvSpPr/>
          <p:nvPr/>
        </p:nvSpPr>
        <p:spPr>
          <a:xfrm>
            <a:off x="8118720" y="865080"/>
            <a:ext cx="4072680" cy="94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uk-UA" sz="2800" b="1" strike="noStrike" spc="-1">
                <a:solidFill>
                  <a:srgbClr val="FFFFFF"/>
                </a:solidFill>
                <a:uFill>
                  <a:solidFill>
                    <a:srgbClr val="FFFFFF"/>
                  </a:solidFill>
                </a:uFill>
                <a:latin typeface="Calibri"/>
                <a:ea typeface="DejaVu Sans"/>
              </a:rPr>
              <a:t>+38 067 454 54 54</a:t>
            </a:r>
            <a:endParaRPr lang="uk-UA" sz="2800" b="0" strike="noStrike" spc="-1">
              <a:solidFill>
                <a:srgbClr val="FFFFFF"/>
              </a:solidFill>
              <a:uFill>
                <a:solidFill>
                  <a:srgbClr val="FFFFFF"/>
                </a:solidFill>
              </a:uFill>
              <a:latin typeface="Arial"/>
            </a:endParaRPr>
          </a:p>
          <a:p>
            <a:pPr>
              <a:lnSpc>
                <a:spcPct val="100000"/>
              </a:lnSpc>
            </a:pPr>
            <a:r>
              <a:rPr lang="uk-UA" sz="2800" b="1" strike="noStrike" spc="-1">
                <a:solidFill>
                  <a:srgbClr val="FFFFFF"/>
                </a:solidFill>
                <a:uFill>
                  <a:solidFill>
                    <a:srgbClr val="FFFFFF"/>
                  </a:solidFill>
                </a:uFill>
                <a:latin typeface="Calibri"/>
                <a:ea typeface="DejaVu Sans"/>
              </a:rPr>
              <a:t>projectplus31@gmail.com</a:t>
            </a:r>
            <a:endParaRPr lang="uk-UA" sz="2800" b="0" strike="noStrike" spc="-1">
              <a:solidFill>
                <a:srgbClr val="FFFFFF"/>
              </a:solidFill>
              <a:uFill>
                <a:solidFill>
                  <a:srgbClr val="FFFFFF"/>
                </a:solidFill>
              </a:uFill>
              <a:latin typeface="Arial"/>
            </a:endParaRPr>
          </a:p>
        </p:txBody>
      </p:sp>
      <p:pic>
        <p:nvPicPr>
          <p:cNvPr id="124" name="Рисунок 12"/>
          <p:cNvPicPr/>
          <p:nvPr/>
        </p:nvPicPr>
        <p:blipFill>
          <a:blip r:embed="rId3"/>
          <a:stretch/>
        </p:blipFill>
        <p:spPr>
          <a:xfrm>
            <a:off x="152280" y="316800"/>
            <a:ext cx="1218600" cy="513720"/>
          </a:xfrm>
          <a:prstGeom prst="rect">
            <a:avLst/>
          </a:prstGeom>
          <a:ln>
            <a:noFill/>
          </a:ln>
        </p:spPr>
      </p:pic>
      <p:sp>
        <p:nvSpPr>
          <p:cNvPr id="125" name="CustomShape 2"/>
          <p:cNvSpPr/>
          <p:nvPr/>
        </p:nvSpPr>
        <p:spPr>
          <a:xfrm>
            <a:off x="2703600" y="5181480"/>
            <a:ext cx="7038720" cy="118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uk-UA" sz="1800" b="0" strike="noStrike" spc="-1">
                <a:solidFill>
                  <a:srgbClr val="FFFFFF"/>
                </a:solidFill>
                <a:uFill>
                  <a:solidFill>
                    <a:srgbClr val="FFFFFF"/>
                  </a:solidFill>
                </a:uFill>
                <a:latin typeface="Calibri"/>
                <a:ea typeface="DejaVu Sans"/>
              </a:rPr>
              <a:t> </a:t>
            </a:r>
            <a:r>
              <a:rPr lang="uk-UA" sz="2400" b="1" strike="noStrike" spc="-1">
                <a:solidFill>
                  <a:srgbClr val="FFFFFF"/>
                </a:solidFill>
                <a:uFill>
                  <a:solidFill>
                    <a:srgbClr val="FFFFFF"/>
                  </a:solidFill>
                </a:uFill>
                <a:latin typeface="Calibri"/>
                <a:ea typeface="DejaVu Sans"/>
              </a:rPr>
              <a:t>Contact us today and we’ll provide a free consultation</a:t>
            </a:r>
            <a:endParaRPr lang="uk-UA" sz="2400" b="0" strike="noStrike" spc="-1">
              <a:solidFill>
                <a:srgbClr val="FFFFFF"/>
              </a:solidFill>
              <a:uFill>
                <a:solidFill>
                  <a:srgbClr val="FFFFFF"/>
                </a:solidFill>
              </a:uFill>
              <a:latin typeface="Arial"/>
            </a:endParaRPr>
          </a:p>
          <a:p>
            <a:pPr algn="ctr">
              <a:lnSpc>
                <a:spcPct val="100000"/>
              </a:lnSpc>
            </a:pPr>
            <a:r>
              <a:rPr lang="uk-UA" sz="2400" b="1" strike="noStrike" spc="-1">
                <a:solidFill>
                  <a:srgbClr val="FFFFFF"/>
                </a:solidFill>
                <a:uFill>
                  <a:solidFill>
                    <a:srgbClr val="FFFFFF"/>
                  </a:solidFill>
                </a:uFill>
                <a:latin typeface="Calibri"/>
                <a:ea typeface="DejaVu Sans"/>
              </a:rPr>
              <a:t> to find solutions to challenges using software  </a:t>
            </a:r>
            <a:endParaRPr lang="uk-UA" sz="2400" b="0" strike="noStrike" spc="-1">
              <a:solidFill>
                <a:srgbClr val="FFFFFF"/>
              </a:solidFill>
              <a:uFill>
                <a:solidFill>
                  <a:srgbClr val="FFFFFF"/>
                </a:solidFill>
              </a:uFill>
              <a:latin typeface="Arial"/>
            </a:endParaRPr>
          </a:p>
          <a:p>
            <a:pPr algn="ctr">
              <a:lnSpc>
                <a:spcPct val="100000"/>
              </a:lnSpc>
            </a:pPr>
            <a:endParaRPr lang="uk-UA" sz="2400" b="0" strike="noStrike" spc="-1">
              <a:solidFill>
                <a:srgbClr val="FFFFFF"/>
              </a:solidFill>
              <a:uFill>
                <a:solidFill>
                  <a:srgbClr val="FFFFFF"/>
                </a:solidFill>
              </a:uFill>
              <a:latin typeface="Arial"/>
            </a:endParaRPr>
          </a:p>
        </p:txBody>
      </p:sp>
      <p:pic>
        <p:nvPicPr>
          <p:cNvPr id="126" name="Рисунок 10"/>
          <p:cNvPicPr/>
          <p:nvPr/>
        </p:nvPicPr>
        <p:blipFill>
          <a:blip r:embed="rId4"/>
          <a:stretch/>
        </p:blipFill>
        <p:spPr>
          <a:xfrm>
            <a:off x="10307880" y="132120"/>
            <a:ext cx="1580400" cy="504000"/>
          </a:xfrm>
          <a:prstGeom prst="rect">
            <a:avLst/>
          </a:prstGeom>
          <a:ln>
            <a:noFill/>
          </a:ln>
        </p:spPr>
      </p:pic>
      <p:sp>
        <p:nvSpPr>
          <p:cNvPr id="127" name="CustomShape 3"/>
          <p:cNvSpPr/>
          <p:nvPr/>
        </p:nvSpPr>
        <p:spPr>
          <a:xfrm>
            <a:off x="1567440" y="2244960"/>
            <a:ext cx="9184680" cy="173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uk-UA" sz="3600" b="1" strike="noStrike" spc="-1">
                <a:solidFill>
                  <a:srgbClr val="FFFFFF"/>
                </a:solidFill>
                <a:uFill>
                  <a:solidFill>
                    <a:srgbClr val="FFFFFF"/>
                  </a:solidFill>
                </a:uFill>
                <a:latin typeface="Calibri"/>
                <a:ea typeface="DejaVu Sans"/>
              </a:rPr>
              <a:t>We provide a unique solution </a:t>
            </a:r>
            <a:endParaRPr lang="uk-UA" sz="3600" b="0" strike="noStrike" spc="-1">
              <a:solidFill>
                <a:srgbClr val="FFFFFF"/>
              </a:solidFill>
              <a:uFill>
                <a:solidFill>
                  <a:srgbClr val="FFFFFF"/>
                </a:solidFill>
              </a:uFill>
              <a:latin typeface="Arial"/>
            </a:endParaRPr>
          </a:p>
          <a:p>
            <a:pPr algn="ctr">
              <a:lnSpc>
                <a:spcPct val="100000"/>
              </a:lnSpc>
            </a:pPr>
            <a:r>
              <a:rPr lang="uk-UA" sz="3600" b="1" strike="noStrike" spc="-1">
                <a:solidFill>
                  <a:srgbClr val="FFFFFF"/>
                </a:solidFill>
                <a:uFill>
                  <a:solidFill>
                    <a:srgbClr val="FFFFFF"/>
                  </a:solidFill>
                </a:uFill>
                <a:latin typeface="Calibri"/>
                <a:ea typeface="DejaVu Sans"/>
              </a:rPr>
              <a:t>of Management Accounting</a:t>
            </a:r>
            <a:endParaRPr lang="uk-UA" sz="3600" b="0" strike="noStrike" spc="-1">
              <a:solidFill>
                <a:srgbClr val="FFFFFF"/>
              </a:solidFill>
              <a:uFill>
                <a:solidFill>
                  <a:srgbClr val="FFFFFF"/>
                </a:solidFill>
              </a:uFill>
              <a:latin typeface="Arial"/>
            </a:endParaRPr>
          </a:p>
          <a:p>
            <a:pPr algn="ctr">
              <a:lnSpc>
                <a:spcPct val="100000"/>
              </a:lnSpc>
            </a:pPr>
            <a:r>
              <a:rPr lang="uk-UA" sz="3600" b="1" strike="noStrike" spc="-1">
                <a:solidFill>
                  <a:srgbClr val="FFFFFF"/>
                </a:solidFill>
                <a:uFill>
                  <a:solidFill>
                    <a:srgbClr val="FFFFFF"/>
                  </a:solidFill>
                </a:uFill>
                <a:latin typeface="Calibri"/>
                <a:ea typeface="DejaVu Sans"/>
              </a:rPr>
              <a:t>in compliance with your specific needs</a:t>
            </a:r>
            <a:endParaRPr lang="uk-UA" sz="3600" b="0" strike="noStrike" spc="-1">
              <a:solidFill>
                <a:srgbClr val="FFFFFF"/>
              </a:solidFill>
              <a:uFill>
                <a:solidFill>
                  <a:srgbClr val="FFFFFF"/>
                </a:solidFill>
              </a:uFill>
              <a:latin typeface="Arial"/>
            </a:endParaRPr>
          </a:p>
        </p:txBody>
      </p:sp>
      <p:pic>
        <p:nvPicPr>
          <p:cNvPr id="128" name="Рисунок 6"/>
          <p:cNvPicPr/>
          <p:nvPr/>
        </p:nvPicPr>
        <p:blipFill>
          <a:blip r:embed="rId5"/>
          <a:stretch/>
        </p:blipFill>
        <p:spPr>
          <a:xfrm>
            <a:off x="5168880" y="194040"/>
            <a:ext cx="1341360" cy="1341360"/>
          </a:xfrm>
          <a:prstGeom prst="rect">
            <a:avLst/>
          </a:prstGeom>
          <a:ln>
            <a:noFill/>
          </a:ln>
        </p:spPr>
      </p:pic>
      <p:pic>
        <p:nvPicPr>
          <p:cNvPr id="129" name="Рисунок 128"/>
          <p:cNvPicPr/>
          <p:nvPr/>
        </p:nvPicPr>
        <p:blipFill>
          <a:blip r:embed="rId6"/>
          <a:stretch/>
        </p:blipFill>
        <p:spPr>
          <a:xfrm>
            <a:off x="4232160" y="6130080"/>
            <a:ext cx="4047480" cy="637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Рисунок 3"/>
          <p:cNvPicPr/>
          <p:nvPr/>
        </p:nvPicPr>
        <p:blipFill>
          <a:blip r:embed="rId2"/>
          <a:stretch/>
        </p:blipFill>
        <p:spPr>
          <a:xfrm>
            <a:off x="235440" y="-82440"/>
            <a:ext cx="11582280" cy="6939720"/>
          </a:xfrm>
          <a:prstGeom prst="rect">
            <a:avLst/>
          </a:prstGeom>
          <a:ln>
            <a:noFill/>
          </a:ln>
        </p:spPr>
      </p:pic>
      <p:pic>
        <p:nvPicPr>
          <p:cNvPr id="337" name="Рисунок 2"/>
          <p:cNvPicPr/>
          <p:nvPr/>
        </p:nvPicPr>
        <p:blipFill>
          <a:blip r:embed="rId3"/>
          <a:stretch/>
        </p:blipFill>
        <p:spPr>
          <a:xfrm>
            <a:off x="0" y="-82440"/>
            <a:ext cx="11817720" cy="523080"/>
          </a:xfrm>
          <a:prstGeom prst="rect">
            <a:avLst/>
          </a:prstGeom>
          <a:ln>
            <a:noFill/>
          </a:ln>
        </p:spPr>
      </p:pic>
      <p:sp>
        <p:nvSpPr>
          <p:cNvPr id="338" name="CustomShape 1"/>
          <p:cNvSpPr/>
          <p:nvPr/>
        </p:nvSpPr>
        <p:spPr>
          <a:xfrm>
            <a:off x="3883320" y="-65520"/>
            <a:ext cx="500580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800" b="1" strike="noStrike" spc="-1">
                <a:solidFill>
                  <a:srgbClr val="000000"/>
                </a:solidFill>
                <a:uFill>
                  <a:solidFill>
                    <a:srgbClr val="FFFFFF"/>
                  </a:solidFill>
                </a:uFill>
                <a:latin typeface="Calibri"/>
                <a:ea typeface="DejaVu Sans"/>
              </a:rPr>
              <a:t>Статья из блока Наши решения</a:t>
            </a:r>
            <a:endParaRPr lang="uk-UA" sz="2800" b="0" strike="noStrike" spc="-1">
              <a:solidFill>
                <a:srgbClr val="FFFFFF"/>
              </a:solidFill>
              <a:uFill>
                <a:solidFill>
                  <a:srgbClr val="FFFFFF"/>
                </a:solidFill>
              </a:uFill>
              <a:latin typeface="Arial"/>
            </a:endParaRPr>
          </a:p>
        </p:txBody>
      </p:sp>
      <p:pic>
        <p:nvPicPr>
          <p:cNvPr id="339" name="Рисунок 5"/>
          <p:cNvPicPr/>
          <p:nvPr/>
        </p:nvPicPr>
        <p:blipFill>
          <a:blip r:embed="rId3"/>
          <a:stretch/>
        </p:blipFill>
        <p:spPr>
          <a:xfrm>
            <a:off x="0" y="196200"/>
            <a:ext cx="415080" cy="7395480"/>
          </a:xfrm>
          <a:prstGeom prst="rect">
            <a:avLst/>
          </a:prstGeom>
          <a:ln>
            <a:noFill/>
          </a:ln>
        </p:spPr>
      </p:pic>
      <p:pic>
        <p:nvPicPr>
          <p:cNvPr id="340" name="Рисунок 6"/>
          <p:cNvPicPr/>
          <p:nvPr/>
        </p:nvPicPr>
        <p:blipFill>
          <a:blip r:embed="rId3"/>
          <a:stretch/>
        </p:blipFill>
        <p:spPr>
          <a:xfrm>
            <a:off x="11582280" y="-74520"/>
            <a:ext cx="608760" cy="6931800"/>
          </a:xfrm>
          <a:prstGeom prst="rect">
            <a:avLst/>
          </a:prstGeom>
          <a:ln>
            <a:noFill/>
          </a:ln>
        </p:spPr>
      </p:pic>
      <p:sp>
        <p:nvSpPr>
          <p:cNvPr id="341" name="CustomShape 2"/>
          <p:cNvSpPr/>
          <p:nvPr/>
        </p:nvSpPr>
        <p:spPr>
          <a:xfrm>
            <a:off x="4072680" y="3663360"/>
            <a:ext cx="241632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000000"/>
                </a:solidFill>
                <a:uFill>
                  <a:solidFill>
                    <a:srgbClr val="FFFFFF"/>
                  </a:solidFill>
                </a:uFill>
                <a:latin typeface="Calibri"/>
                <a:ea typeface="DejaVu Sans"/>
              </a:rPr>
              <a:t>Название статьи </a:t>
            </a:r>
            <a:endParaRPr lang="uk-UA" sz="2400" b="0" strike="noStrike" spc="-1">
              <a:solidFill>
                <a:srgbClr val="FFFFFF"/>
              </a:solidFill>
              <a:uFill>
                <a:solidFill>
                  <a:srgbClr val="FFFFFF"/>
                </a:solidFill>
              </a:u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5718240" y="166320"/>
            <a:ext cx="187236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3200" b="0" strike="noStrike" spc="-1">
                <a:solidFill>
                  <a:srgbClr val="0D0D0D"/>
                </a:solidFill>
                <a:uFill>
                  <a:solidFill>
                    <a:srgbClr val="FFFFFF"/>
                  </a:solidFill>
                </a:uFill>
                <a:latin typeface="Calibri"/>
                <a:ea typeface="DejaVu Sans"/>
              </a:rPr>
              <a:t>Наш опыт</a:t>
            </a:r>
            <a:endParaRPr lang="uk-UA" sz="3200" b="0" strike="noStrike" spc="-1">
              <a:solidFill>
                <a:srgbClr val="FFFFFF"/>
              </a:solidFill>
              <a:uFill>
                <a:solidFill>
                  <a:srgbClr val="FFFFFF"/>
                </a:solidFill>
              </a:uFill>
              <a:latin typeface="Arial"/>
            </a:endParaRPr>
          </a:p>
        </p:txBody>
      </p:sp>
      <p:pic>
        <p:nvPicPr>
          <p:cNvPr id="343" name="Рисунок 4"/>
          <p:cNvPicPr/>
          <p:nvPr/>
        </p:nvPicPr>
        <p:blipFill>
          <a:blip r:embed="rId2"/>
          <a:stretch/>
        </p:blipFill>
        <p:spPr>
          <a:xfrm>
            <a:off x="0" y="0"/>
            <a:ext cx="12191400" cy="6857280"/>
          </a:xfrm>
          <a:prstGeom prst="rect">
            <a:avLst/>
          </a:prstGeom>
          <a:ln>
            <a:noFill/>
          </a:ln>
        </p:spPr>
      </p:pic>
      <p:pic>
        <p:nvPicPr>
          <p:cNvPr id="344" name="Рисунок 5"/>
          <p:cNvPicPr/>
          <p:nvPr/>
        </p:nvPicPr>
        <p:blipFill>
          <a:blip r:embed="rId3"/>
          <a:stretch/>
        </p:blipFill>
        <p:spPr>
          <a:xfrm>
            <a:off x="166320" y="1409760"/>
            <a:ext cx="3961800" cy="4477680"/>
          </a:xfrm>
          <a:prstGeom prst="rect">
            <a:avLst/>
          </a:prstGeom>
          <a:ln>
            <a:noFill/>
          </a:ln>
        </p:spPr>
      </p:pic>
      <p:pic>
        <p:nvPicPr>
          <p:cNvPr id="345" name="Рисунок 6"/>
          <p:cNvPicPr/>
          <p:nvPr/>
        </p:nvPicPr>
        <p:blipFill>
          <a:blip r:embed="rId4"/>
          <a:stretch/>
        </p:blipFill>
        <p:spPr>
          <a:xfrm>
            <a:off x="5612400" y="152280"/>
            <a:ext cx="5095080" cy="2687040"/>
          </a:xfrm>
          <a:prstGeom prst="rect">
            <a:avLst/>
          </a:prstGeom>
          <a:ln>
            <a:noFill/>
          </a:ln>
        </p:spPr>
      </p:pic>
      <p:pic>
        <p:nvPicPr>
          <p:cNvPr id="346" name="Рисунок 7"/>
          <p:cNvPicPr/>
          <p:nvPr/>
        </p:nvPicPr>
        <p:blipFill>
          <a:blip r:embed="rId4"/>
          <a:stretch/>
        </p:blipFill>
        <p:spPr>
          <a:xfrm>
            <a:off x="5612400" y="3648960"/>
            <a:ext cx="5095080" cy="2687040"/>
          </a:xfrm>
          <a:prstGeom prst="rect">
            <a:avLst/>
          </a:prstGeom>
          <a:ln>
            <a:noFill/>
          </a:ln>
        </p:spPr>
      </p:pic>
      <p:sp>
        <p:nvSpPr>
          <p:cNvPr id="347" name="CustomShape 2"/>
          <p:cNvSpPr/>
          <p:nvPr/>
        </p:nvSpPr>
        <p:spPr>
          <a:xfrm>
            <a:off x="5647320" y="3082680"/>
            <a:ext cx="4900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000000"/>
                </a:solidFill>
                <a:uFill>
                  <a:solidFill>
                    <a:srgbClr val="FFFFFF"/>
                  </a:solidFill>
                </a:uFill>
                <a:latin typeface="Calibri"/>
                <a:ea typeface="DejaVu Sans"/>
              </a:rPr>
              <a:t>Краткое описание Статья 1 из раздела наш Опыт</a:t>
            </a:r>
            <a:endParaRPr lang="uk-UA" sz="1800" b="0" strike="noStrike" spc="-1">
              <a:solidFill>
                <a:srgbClr val="FFFFFF"/>
              </a:solidFill>
              <a:uFill>
                <a:solidFill>
                  <a:srgbClr val="FFFFFF"/>
                </a:solidFill>
              </a:uFill>
              <a:latin typeface="Arial"/>
            </a:endParaRPr>
          </a:p>
        </p:txBody>
      </p:sp>
      <p:sp>
        <p:nvSpPr>
          <p:cNvPr id="348" name="CustomShape 3"/>
          <p:cNvSpPr/>
          <p:nvPr/>
        </p:nvSpPr>
        <p:spPr>
          <a:xfrm>
            <a:off x="5644080" y="6408720"/>
            <a:ext cx="4900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000000"/>
                </a:solidFill>
                <a:uFill>
                  <a:solidFill>
                    <a:srgbClr val="FFFFFF"/>
                  </a:solidFill>
                </a:uFill>
                <a:latin typeface="Calibri"/>
                <a:ea typeface="DejaVu Sans"/>
              </a:rPr>
              <a:t>Краткое описание Статья 2 из раздела наш Опыт</a:t>
            </a:r>
            <a:endParaRPr lang="uk-UA" sz="1800" b="0" strike="noStrike" spc="-1">
              <a:solidFill>
                <a:srgbClr val="FFFFFF"/>
              </a:solidFill>
              <a:uFill>
                <a:solidFill>
                  <a:srgbClr val="FFFFFF"/>
                </a:solidFill>
              </a:uFill>
              <a:latin typeface="Arial"/>
            </a:endParaRPr>
          </a:p>
        </p:txBody>
      </p:sp>
      <p:sp>
        <p:nvSpPr>
          <p:cNvPr id="349" name="CustomShape 4"/>
          <p:cNvSpPr/>
          <p:nvPr/>
        </p:nvSpPr>
        <p:spPr>
          <a:xfrm>
            <a:off x="300240" y="89280"/>
            <a:ext cx="39906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FF0000"/>
                </a:solidFill>
                <a:uFill>
                  <a:solidFill>
                    <a:srgbClr val="FFFFFF"/>
                  </a:solidFill>
                </a:uFill>
                <a:latin typeface="Calibri"/>
                <a:ea typeface="DejaVu Sans"/>
              </a:rPr>
              <a:t>Перешли в раздел наш Опыт из Меню</a:t>
            </a:r>
            <a:endParaRPr lang="uk-UA" sz="1800" b="0" strike="noStrike" spc="-1">
              <a:solidFill>
                <a:srgbClr val="FFFFFF"/>
              </a:solidFill>
              <a:uFill>
                <a:solidFill>
                  <a:srgbClr val="FFFFFF"/>
                </a:solidFill>
              </a:uFill>
              <a:latin typeface="Arial"/>
            </a:endParaRPr>
          </a:p>
        </p:txBody>
      </p:sp>
      <p:pic>
        <p:nvPicPr>
          <p:cNvPr id="350" name="Рисунок 11"/>
          <p:cNvPicPr/>
          <p:nvPr/>
        </p:nvPicPr>
        <p:blipFill>
          <a:blip r:embed="rId5"/>
          <a:stretch/>
        </p:blipFill>
        <p:spPr>
          <a:xfrm>
            <a:off x="498600" y="1648800"/>
            <a:ext cx="2399040" cy="484200"/>
          </a:xfrm>
          <a:prstGeom prst="rect">
            <a:avLst/>
          </a:prstGeom>
          <a:ln>
            <a:noFill/>
          </a:ln>
        </p:spPr>
      </p:pic>
      <p:pic>
        <p:nvPicPr>
          <p:cNvPr id="351" name="Рисунок 12"/>
          <p:cNvPicPr/>
          <p:nvPr/>
        </p:nvPicPr>
        <p:blipFill>
          <a:blip r:embed="rId5"/>
          <a:stretch/>
        </p:blipFill>
        <p:spPr>
          <a:xfrm>
            <a:off x="406440" y="2400120"/>
            <a:ext cx="2399040" cy="484200"/>
          </a:xfrm>
          <a:prstGeom prst="rect">
            <a:avLst/>
          </a:prstGeom>
          <a:ln>
            <a:noFill/>
          </a:ln>
        </p:spPr>
      </p:pic>
      <p:pic>
        <p:nvPicPr>
          <p:cNvPr id="352" name="Рисунок 13"/>
          <p:cNvPicPr/>
          <p:nvPr/>
        </p:nvPicPr>
        <p:blipFill>
          <a:blip r:embed="rId5"/>
          <a:stretch/>
        </p:blipFill>
        <p:spPr>
          <a:xfrm>
            <a:off x="498600" y="3283560"/>
            <a:ext cx="2399040" cy="484200"/>
          </a:xfrm>
          <a:prstGeom prst="rect">
            <a:avLst/>
          </a:prstGeom>
          <a:ln>
            <a:noFill/>
          </a:ln>
        </p:spPr>
      </p:pic>
      <p:pic>
        <p:nvPicPr>
          <p:cNvPr id="353" name="Рисунок 14"/>
          <p:cNvPicPr/>
          <p:nvPr/>
        </p:nvPicPr>
        <p:blipFill>
          <a:blip r:embed="rId5"/>
          <a:stretch/>
        </p:blipFill>
        <p:spPr>
          <a:xfrm>
            <a:off x="406440" y="4178880"/>
            <a:ext cx="2399040" cy="484200"/>
          </a:xfrm>
          <a:prstGeom prst="rect">
            <a:avLst/>
          </a:prstGeom>
          <a:ln>
            <a:noFill/>
          </a:ln>
        </p:spPr>
      </p:pic>
      <p:pic>
        <p:nvPicPr>
          <p:cNvPr id="354" name="Рисунок 15"/>
          <p:cNvPicPr/>
          <p:nvPr/>
        </p:nvPicPr>
        <p:blipFill>
          <a:blip r:embed="rId5"/>
          <a:stretch/>
        </p:blipFill>
        <p:spPr>
          <a:xfrm>
            <a:off x="406440" y="5033520"/>
            <a:ext cx="2599200" cy="484200"/>
          </a:xfrm>
          <a:prstGeom prst="rect">
            <a:avLst/>
          </a:prstGeom>
          <a:ln>
            <a:noFill/>
          </a:ln>
        </p:spPr>
      </p:pic>
      <p:sp>
        <p:nvSpPr>
          <p:cNvPr id="355" name="CustomShape 5"/>
          <p:cNvSpPr/>
          <p:nvPr/>
        </p:nvSpPr>
        <p:spPr>
          <a:xfrm>
            <a:off x="1366920" y="1704960"/>
            <a:ext cx="130392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000" b="1" strike="noStrike" spc="-1">
                <a:solidFill>
                  <a:srgbClr val="1F4E79"/>
                </a:solidFill>
                <a:uFill>
                  <a:solidFill>
                    <a:srgbClr val="FFFFFF"/>
                  </a:solidFill>
                </a:uFill>
                <a:latin typeface="Calibri"/>
                <a:ea typeface="DejaVu Sans"/>
              </a:rPr>
              <a:t>Logistics</a:t>
            </a:r>
            <a:endParaRPr lang="uk-UA" sz="2000" b="0" strike="noStrike" spc="-1">
              <a:solidFill>
                <a:srgbClr val="FFFFFF"/>
              </a:solidFill>
              <a:uFill>
                <a:solidFill>
                  <a:srgbClr val="FFFFFF"/>
                </a:solidFill>
              </a:uFill>
              <a:latin typeface="Arial"/>
            </a:endParaRPr>
          </a:p>
        </p:txBody>
      </p:sp>
      <p:sp>
        <p:nvSpPr>
          <p:cNvPr id="356" name="CustomShape 6"/>
          <p:cNvSpPr/>
          <p:nvPr/>
        </p:nvSpPr>
        <p:spPr>
          <a:xfrm>
            <a:off x="1368720" y="2564280"/>
            <a:ext cx="1354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1F4E79"/>
                </a:solidFill>
                <a:uFill>
                  <a:solidFill>
                    <a:srgbClr val="FFFFFF"/>
                  </a:solidFill>
                </a:uFill>
                <a:latin typeface="Calibri"/>
                <a:ea typeface="DejaVu Sans"/>
              </a:rPr>
              <a:t>Employees</a:t>
            </a:r>
            <a:endParaRPr lang="uk-UA" sz="1800" b="0" strike="noStrike" spc="-1">
              <a:solidFill>
                <a:srgbClr val="FFFFFF"/>
              </a:solidFill>
              <a:uFill>
                <a:solidFill>
                  <a:srgbClr val="FFFFFF"/>
                </a:solidFill>
              </a:uFill>
              <a:latin typeface="Arial"/>
            </a:endParaRPr>
          </a:p>
        </p:txBody>
      </p:sp>
      <p:sp>
        <p:nvSpPr>
          <p:cNvPr id="357" name="CustomShape 7"/>
          <p:cNvSpPr/>
          <p:nvPr/>
        </p:nvSpPr>
        <p:spPr>
          <a:xfrm>
            <a:off x="1610640" y="3412080"/>
            <a:ext cx="814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1F4E79"/>
                </a:solidFill>
                <a:uFill>
                  <a:solidFill>
                    <a:srgbClr val="FFFFFF"/>
                  </a:solidFill>
                </a:uFill>
                <a:latin typeface="Calibri"/>
                <a:ea typeface="DejaVu Sans"/>
              </a:rPr>
              <a:t>Stock</a:t>
            </a:r>
            <a:endParaRPr lang="uk-UA" sz="1800" b="0" strike="noStrike" spc="-1">
              <a:solidFill>
                <a:srgbClr val="FFFFFF"/>
              </a:solidFill>
              <a:uFill>
                <a:solidFill>
                  <a:srgbClr val="FFFFFF"/>
                </a:solidFill>
              </a:uFill>
              <a:latin typeface="Arial"/>
            </a:endParaRPr>
          </a:p>
        </p:txBody>
      </p:sp>
      <p:sp>
        <p:nvSpPr>
          <p:cNvPr id="358" name="CustomShape 8"/>
          <p:cNvSpPr/>
          <p:nvPr/>
        </p:nvSpPr>
        <p:spPr>
          <a:xfrm>
            <a:off x="1367640" y="4320360"/>
            <a:ext cx="15753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1F4E79"/>
                </a:solidFill>
                <a:uFill>
                  <a:solidFill>
                    <a:srgbClr val="FFFFFF"/>
                  </a:solidFill>
                </a:uFill>
                <a:latin typeface="Calibri"/>
                <a:ea typeface="DejaVu Sans"/>
              </a:rPr>
              <a:t>Production</a:t>
            </a:r>
            <a:endParaRPr lang="uk-UA" sz="1800" b="0" strike="noStrike" spc="-1">
              <a:solidFill>
                <a:srgbClr val="FFFFFF"/>
              </a:solidFill>
              <a:uFill>
                <a:solidFill>
                  <a:srgbClr val="FFFFFF"/>
                </a:solidFill>
              </a:uFill>
              <a:latin typeface="Arial"/>
            </a:endParaRPr>
          </a:p>
        </p:txBody>
      </p:sp>
      <p:sp>
        <p:nvSpPr>
          <p:cNvPr id="359" name="CustomShape 9"/>
          <p:cNvSpPr/>
          <p:nvPr/>
        </p:nvSpPr>
        <p:spPr>
          <a:xfrm>
            <a:off x="1368360" y="5150160"/>
            <a:ext cx="1396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1F4E79"/>
                </a:solidFill>
                <a:uFill>
                  <a:solidFill>
                    <a:srgbClr val="FFFFFF"/>
                  </a:solidFill>
                </a:uFill>
                <a:latin typeface="Calibri"/>
                <a:ea typeface="DejaVu Sans"/>
              </a:rPr>
              <a:t>Distribution</a:t>
            </a:r>
            <a:endParaRPr lang="uk-UA"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1523880" y="1122480"/>
            <a:ext cx="9143280" cy="2386800"/>
          </a:xfrm>
          <a:prstGeom prst="rect">
            <a:avLst/>
          </a:prstGeom>
          <a:noFill/>
          <a:ln>
            <a:noFill/>
          </a:ln>
        </p:spPr>
        <p:style>
          <a:lnRef idx="0">
            <a:scrgbClr r="0" g="0" b="0"/>
          </a:lnRef>
          <a:fillRef idx="0">
            <a:scrgbClr r="0" g="0" b="0"/>
          </a:fillRef>
          <a:effectRef idx="0">
            <a:scrgbClr r="0" g="0" b="0"/>
          </a:effectRef>
          <a:fontRef idx="minor"/>
        </p:style>
      </p:sp>
      <p:sp>
        <p:nvSpPr>
          <p:cNvPr id="361" name="CustomShape 2"/>
          <p:cNvSpPr/>
          <p:nvPr/>
        </p:nvSpPr>
        <p:spPr>
          <a:xfrm>
            <a:off x="1523880" y="3602160"/>
            <a:ext cx="9143280" cy="1654920"/>
          </a:xfrm>
          <a:prstGeom prst="rect">
            <a:avLst/>
          </a:prstGeom>
          <a:noFill/>
          <a:ln>
            <a:noFill/>
          </a:ln>
        </p:spPr>
        <p:style>
          <a:lnRef idx="0">
            <a:scrgbClr r="0" g="0" b="0"/>
          </a:lnRef>
          <a:fillRef idx="0">
            <a:scrgbClr r="0" g="0" b="0"/>
          </a:fillRef>
          <a:effectRef idx="0">
            <a:scrgbClr r="0" g="0" b="0"/>
          </a:effectRef>
          <a:fontRef idx="minor"/>
        </p:style>
      </p:sp>
      <p:pic>
        <p:nvPicPr>
          <p:cNvPr id="362" name="Рисунок 3"/>
          <p:cNvPicPr/>
          <p:nvPr/>
        </p:nvPicPr>
        <p:blipFill>
          <a:blip r:embed="rId2"/>
          <a:stretch/>
        </p:blipFill>
        <p:spPr>
          <a:xfrm>
            <a:off x="235440" y="-82440"/>
            <a:ext cx="11582280" cy="6939720"/>
          </a:xfrm>
          <a:prstGeom prst="rect">
            <a:avLst/>
          </a:prstGeom>
          <a:ln>
            <a:noFill/>
          </a:ln>
        </p:spPr>
      </p:pic>
      <p:pic>
        <p:nvPicPr>
          <p:cNvPr id="363" name="Рисунок 4"/>
          <p:cNvPicPr/>
          <p:nvPr/>
        </p:nvPicPr>
        <p:blipFill>
          <a:blip r:embed="rId3"/>
          <a:stretch/>
        </p:blipFill>
        <p:spPr>
          <a:xfrm>
            <a:off x="0" y="-82440"/>
            <a:ext cx="11817720" cy="523080"/>
          </a:xfrm>
          <a:prstGeom prst="rect">
            <a:avLst/>
          </a:prstGeom>
          <a:ln>
            <a:noFill/>
          </a:ln>
        </p:spPr>
      </p:pic>
      <p:sp>
        <p:nvSpPr>
          <p:cNvPr id="364" name="CustomShape 3"/>
          <p:cNvSpPr/>
          <p:nvPr/>
        </p:nvSpPr>
        <p:spPr>
          <a:xfrm>
            <a:off x="3877560" y="-65520"/>
            <a:ext cx="419184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800" b="1" strike="noStrike" spc="-1">
                <a:solidFill>
                  <a:srgbClr val="000000"/>
                </a:solidFill>
                <a:uFill>
                  <a:solidFill>
                    <a:srgbClr val="FFFFFF"/>
                  </a:solidFill>
                </a:uFill>
                <a:latin typeface="Calibri"/>
                <a:ea typeface="DejaVu Sans"/>
              </a:rPr>
              <a:t>Статья из блока Наш опыт</a:t>
            </a:r>
            <a:endParaRPr lang="uk-UA" sz="2800" b="0" strike="noStrike" spc="-1">
              <a:solidFill>
                <a:srgbClr val="FFFFFF"/>
              </a:solidFill>
              <a:uFill>
                <a:solidFill>
                  <a:srgbClr val="FFFFFF"/>
                </a:solidFill>
              </a:uFill>
              <a:latin typeface="Arial"/>
            </a:endParaRPr>
          </a:p>
        </p:txBody>
      </p:sp>
      <p:pic>
        <p:nvPicPr>
          <p:cNvPr id="365" name="Рисунок 6"/>
          <p:cNvPicPr/>
          <p:nvPr/>
        </p:nvPicPr>
        <p:blipFill>
          <a:blip r:embed="rId3"/>
          <a:stretch/>
        </p:blipFill>
        <p:spPr>
          <a:xfrm>
            <a:off x="0" y="196200"/>
            <a:ext cx="415080" cy="7395480"/>
          </a:xfrm>
          <a:prstGeom prst="rect">
            <a:avLst/>
          </a:prstGeom>
          <a:ln>
            <a:noFill/>
          </a:ln>
        </p:spPr>
      </p:pic>
      <p:pic>
        <p:nvPicPr>
          <p:cNvPr id="366" name="Рисунок 7"/>
          <p:cNvPicPr/>
          <p:nvPr/>
        </p:nvPicPr>
        <p:blipFill>
          <a:blip r:embed="rId3"/>
          <a:stretch/>
        </p:blipFill>
        <p:spPr>
          <a:xfrm>
            <a:off x="11582280" y="-74520"/>
            <a:ext cx="608760" cy="693180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ustomShape 1"/>
          <p:cNvSpPr/>
          <p:nvPr/>
        </p:nvSpPr>
        <p:spPr>
          <a:xfrm>
            <a:off x="4744800" y="706680"/>
            <a:ext cx="1092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FFFFFF"/>
                </a:solidFill>
                <a:uFill>
                  <a:solidFill>
                    <a:srgbClr val="FFFFFF"/>
                  </a:solidFill>
                </a:uFill>
                <a:latin typeface="Calibri"/>
                <a:ea typeface="DejaVu Sans"/>
              </a:rPr>
              <a:t>Вакансии</a:t>
            </a:r>
            <a:endParaRPr lang="uk-UA" sz="1800" b="0" strike="noStrike" spc="-1">
              <a:solidFill>
                <a:srgbClr val="FFFFFF"/>
              </a:solidFill>
              <a:uFill>
                <a:solidFill>
                  <a:srgbClr val="FFFFFF"/>
                </a:solidFill>
              </a:uFill>
              <a:latin typeface="Arial"/>
            </a:endParaRPr>
          </a:p>
        </p:txBody>
      </p:sp>
      <p:pic>
        <p:nvPicPr>
          <p:cNvPr id="368" name="Рисунок 5"/>
          <p:cNvPicPr/>
          <p:nvPr/>
        </p:nvPicPr>
        <p:blipFill>
          <a:blip r:embed="rId2"/>
          <a:stretch/>
        </p:blipFill>
        <p:spPr>
          <a:xfrm>
            <a:off x="11720880" y="538560"/>
            <a:ext cx="470160" cy="2356200"/>
          </a:xfrm>
          <a:prstGeom prst="rect">
            <a:avLst/>
          </a:prstGeom>
          <a:ln>
            <a:noFill/>
          </a:ln>
        </p:spPr>
      </p:pic>
      <p:pic>
        <p:nvPicPr>
          <p:cNvPr id="369" name="Рисунок 6"/>
          <p:cNvPicPr/>
          <p:nvPr/>
        </p:nvPicPr>
        <p:blipFill>
          <a:blip r:embed="rId2"/>
          <a:stretch/>
        </p:blipFill>
        <p:spPr>
          <a:xfrm>
            <a:off x="40680" y="5282280"/>
            <a:ext cx="6174000" cy="885960"/>
          </a:xfrm>
          <a:prstGeom prst="rect">
            <a:avLst/>
          </a:prstGeom>
          <a:ln>
            <a:noFill/>
          </a:ln>
        </p:spPr>
      </p:pic>
      <p:pic>
        <p:nvPicPr>
          <p:cNvPr id="370" name="Рисунок 8"/>
          <p:cNvPicPr/>
          <p:nvPr/>
        </p:nvPicPr>
        <p:blipFill>
          <a:blip r:embed="rId3"/>
          <a:stretch/>
        </p:blipFill>
        <p:spPr>
          <a:xfrm>
            <a:off x="0" y="3724200"/>
            <a:ext cx="12191400" cy="3133080"/>
          </a:xfrm>
          <a:prstGeom prst="rect">
            <a:avLst/>
          </a:prstGeom>
          <a:ln>
            <a:noFill/>
          </a:ln>
        </p:spPr>
      </p:pic>
      <p:sp>
        <p:nvSpPr>
          <p:cNvPr id="371" name="CustomShape 2"/>
          <p:cNvSpPr/>
          <p:nvPr/>
        </p:nvSpPr>
        <p:spPr>
          <a:xfrm>
            <a:off x="2053800" y="4229280"/>
            <a:ext cx="7579800" cy="69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4000" b="1" strike="noStrike" spc="-1">
                <a:solidFill>
                  <a:srgbClr val="1F4E79"/>
                </a:solidFill>
                <a:uFill>
                  <a:solidFill>
                    <a:srgbClr val="FFFFFF"/>
                  </a:solidFill>
                </a:uFill>
                <a:latin typeface="Calibri"/>
                <a:ea typeface="DejaVu Sans"/>
              </a:rPr>
              <a:t>         Business Process Specialist</a:t>
            </a:r>
            <a:endParaRPr lang="uk-UA" sz="4000" b="0" strike="noStrike" spc="-1">
              <a:solidFill>
                <a:srgbClr val="FFFFFF"/>
              </a:solidFill>
              <a:uFill>
                <a:solidFill>
                  <a:srgbClr val="FFFFFF"/>
                </a:solidFill>
              </a:uFill>
              <a:latin typeface="Arial"/>
            </a:endParaRPr>
          </a:p>
        </p:txBody>
      </p:sp>
      <p:pic>
        <p:nvPicPr>
          <p:cNvPr id="372" name="Рисунок 12"/>
          <p:cNvPicPr/>
          <p:nvPr/>
        </p:nvPicPr>
        <p:blipFill>
          <a:blip r:embed="rId4"/>
          <a:stretch/>
        </p:blipFill>
        <p:spPr>
          <a:xfrm>
            <a:off x="9677880" y="4229280"/>
            <a:ext cx="1183320" cy="848880"/>
          </a:xfrm>
          <a:prstGeom prst="rect">
            <a:avLst/>
          </a:prstGeom>
          <a:ln>
            <a:noFill/>
          </a:ln>
        </p:spPr>
      </p:pic>
      <p:pic>
        <p:nvPicPr>
          <p:cNvPr id="373" name="Рисунок 13"/>
          <p:cNvPicPr/>
          <p:nvPr/>
        </p:nvPicPr>
        <p:blipFill>
          <a:blip r:embed="rId4"/>
          <a:stretch/>
        </p:blipFill>
        <p:spPr>
          <a:xfrm>
            <a:off x="7336440" y="5744160"/>
            <a:ext cx="1183320" cy="848880"/>
          </a:xfrm>
          <a:prstGeom prst="rect">
            <a:avLst/>
          </a:prstGeom>
          <a:ln>
            <a:noFill/>
          </a:ln>
        </p:spPr>
      </p:pic>
      <p:sp>
        <p:nvSpPr>
          <p:cNvPr id="374" name="CustomShape 3"/>
          <p:cNvSpPr/>
          <p:nvPr/>
        </p:nvSpPr>
        <p:spPr>
          <a:xfrm>
            <a:off x="3470760" y="5744160"/>
            <a:ext cx="3640320" cy="69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4000" b="1" strike="noStrike" spc="-1">
                <a:solidFill>
                  <a:srgbClr val="1F4E79"/>
                </a:solidFill>
                <a:uFill>
                  <a:solidFill>
                    <a:srgbClr val="FFFFFF"/>
                  </a:solidFill>
                </a:uFill>
                <a:latin typeface="Calibri"/>
                <a:ea typeface="DejaVu Sans"/>
              </a:rPr>
              <a:t>Project manager</a:t>
            </a:r>
            <a:endParaRPr lang="uk-UA" sz="4000" b="0" strike="noStrike" spc="-1">
              <a:solidFill>
                <a:srgbClr val="FFFFFF"/>
              </a:solidFill>
              <a:uFill>
                <a:solidFill>
                  <a:srgbClr val="FFFFFF"/>
                </a:solidFill>
              </a:uFill>
              <a:latin typeface="Arial"/>
            </a:endParaRPr>
          </a:p>
        </p:txBody>
      </p:sp>
      <p:pic>
        <p:nvPicPr>
          <p:cNvPr id="375" name="Рисунок 1"/>
          <p:cNvPicPr/>
          <p:nvPr/>
        </p:nvPicPr>
        <p:blipFill>
          <a:blip r:embed="rId5"/>
          <a:stretch/>
        </p:blipFill>
        <p:spPr>
          <a:xfrm>
            <a:off x="6042240" y="3600"/>
            <a:ext cx="6149160" cy="3719880"/>
          </a:xfrm>
          <a:prstGeom prst="rect">
            <a:avLst/>
          </a:prstGeom>
          <a:ln>
            <a:noFill/>
          </a:ln>
        </p:spPr>
      </p:pic>
      <p:pic>
        <p:nvPicPr>
          <p:cNvPr id="376" name="Рисунок 2"/>
          <p:cNvPicPr/>
          <p:nvPr/>
        </p:nvPicPr>
        <p:blipFill>
          <a:blip r:embed="rId6"/>
          <a:stretch/>
        </p:blipFill>
        <p:spPr>
          <a:xfrm>
            <a:off x="0" y="31680"/>
            <a:ext cx="6041520" cy="3762720"/>
          </a:xfrm>
          <a:prstGeom prst="rect">
            <a:avLst/>
          </a:prstGeom>
          <a:ln>
            <a:noFill/>
          </a:ln>
        </p:spPr>
      </p:pic>
      <p:sp>
        <p:nvSpPr>
          <p:cNvPr id="377" name="CustomShape 4"/>
          <p:cNvSpPr/>
          <p:nvPr/>
        </p:nvSpPr>
        <p:spPr>
          <a:xfrm>
            <a:off x="28440" y="1328400"/>
            <a:ext cx="611820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3200" b="1" strike="noStrike" spc="-1">
                <a:solidFill>
                  <a:srgbClr val="FFFFFF"/>
                </a:solidFill>
                <a:uFill>
                  <a:solidFill>
                    <a:srgbClr val="FFFFFF"/>
                  </a:solidFill>
                </a:uFill>
                <a:latin typeface="Calibri"/>
                <a:ea typeface="DejaVu Sans"/>
              </a:rPr>
              <a:t>Business Process Specialist</a:t>
            </a:r>
            <a:endParaRPr lang="uk-UA" sz="3200" b="0" strike="noStrike" spc="-1">
              <a:solidFill>
                <a:srgbClr val="FFFFFF"/>
              </a:solidFill>
              <a:uFill>
                <a:solidFill>
                  <a:srgbClr val="FFFFFF"/>
                </a:solidFill>
              </a:uFill>
              <a:latin typeface="Arial"/>
            </a:endParaRPr>
          </a:p>
        </p:txBody>
      </p:sp>
      <p:sp>
        <p:nvSpPr>
          <p:cNvPr id="378" name="CustomShape 5"/>
          <p:cNvSpPr/>
          <p:nvPr/>
        </p:nvSpPr>
        <p:spPr>
          <a:xfrm>
            <a:off x="893880" y="538560"/>
            <a:ext cx="21024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FFFFFF"/>
                </a:solidFill>
                <a:uFill>
                  <a:solidFill>
                    <a:srgbClr val="FFFFFF"/>
                  </a:solidFill>
                </a:uFill>
                <a:latin typeface="Calibri"/>
                <a:ea typeface="DejaVu Sans"/>
              </a:rPr>
              <a:t>Current vacancies</a:t>
            </a:r>
            <a:endParaRPr lang="uk-UA" sz="1800" b="0" strike="noStrike" spc="-1">
              <a:solidFill>
                <a:srgbClr val="FFFFFF"/>
              </a:solidFill>
              <a:uFill>
                <a:solidFill>
                  <a:srgbClr val="FFFFFF"/>
                </a:solidFill>
              </a:uFill>
              <a:latin typeface="Arial"/>
            </a:endParaRPr>
          </a:p>
        </p:txBody>
      </p:sp>
      <p:pic>
        <p:nvPicPr>
          <p:cNvPr id="379" name="Рисунок 378"/>
          <p:cNvPicPr/>
          <p:nvPr/>
        </p:nvPicPr>
        <p:blipFill>
          <a:blip r:embed="rId7"/>
          <a:stretch/>
        </p:blipFill>
        <p:spPr>
          <a:xfrm>
            <a:off x="1944000" y="2880000"/>
            <a:ext cx="1542600" cy="3614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CustomShape 1"/>
          <p:cNvSpPr/>
          <p:nvPr/>
        </p:nvSpPr>
        <p:spPr>
          <a:xfrm>
            <a:off x="4744800" y="706680"/>
            <a:ext cx="1092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FFFFFF"/>
                </a:solidFill>
                <a:uFill>
                  <a:solidFill>
                    <a:srgbClr val="FFFFFF"/>
                  </a:solidFill>
                </a:uFill>
                <a:latin typeface="Calibri"/>
                <a:ea typeface="DejaVu Sans"/>
              </a:rPr>
              <a:t>Вакансии</a:t>
            </a:r>
            <a:endParaRPr lang="uk-UA" sz="1800" b="0" strike="noStrike" spc="-1">
              <a:solidFill>
                <a:srgbClr val="FFFFFF"/>
              </a:solidFill>
              <a:uFill>
                <a:solidFill>
                  <a:srgbClr val="FFFFFF"/>
                </a:solidFill>
              </a:uFill>
              <a:latin typeface="Arial"/>
            </a:endParaRPr>
          </a:p>
        </p:txBody>
      </p:sp>
      <p:pic>
        <p:nvPicPr>
          <p:cNvPr id="381" name="Рисунок 5"/>
          <p:cNvPicPr/>
          <p:nvPr/>
        </p:nvPicPr>
        <p:blipFill>
          <a:blip r:embed="rId2"/>
          <a:stretch/>
        </p:blipFill>
        <p:spPr>
          <a:xfrm>
            <a:off x="11720880" y="538560"/>
            <a:ext cx="470160" cy="2356200"/>
          </a:xfrm>
          <a:prstGeom prst="rect">
            <a:avLst/>
          </a:prstGeom>
          <a:ln>
            <a:noFill/>
          </a:ln>
        </p:spPr>
      </p:pic>
      <p:pic>
        <p:nvPicPr>
          <p:cNvPr id="382" name="Рисунок 6"/>
          <p:cNvPicPr/>
          <p:nvPr/>
        </p:nvPicPr>
        <p:blipFill>
          <a:blip r:embed="rId2"/>
          <a:stretch/>
        </p:blipFill>
        <p:spPr>
          <a:xfrm>
            <a:off x="40680" y="5282280"/>
            <a:ext cx="6174000" cy="885960"/>
          </a:xfrm>
          <a:prstGeom prst="rect">
            <a:avLst/>
          </a:prstGeom>
          <a:ln>
            <a:noFill/>
          </a:ln>
        </p:spPr>
      </p:pic>
      <p:pic>
        <p:nvPicPr>
          <p:cNvPr id="383" name="Рисунок 8"/>
          <p:cNvPicPr/>
          <p:nvPr/>
        </p:nvPicPr>
        <p:blipFill>
          <a:blip r:embed="rId3"/>
          <a:stretch/>
        </p:blipFill>
        <p:spPr>
          <a:xfrm>
            <a:off x="0" y="3715560"/>
            <a:ext cx="12191400" cy="3133080"/>
          </a:xfrm>
          <a:prstGeom prst="rect">
            <a:avLst/>
          </a:prstGeom>
          <a:ln>
            <a:noFill/>
          </a:ln>
        </p:spPr>
      </p:pic>
      <p:sp>
        <p:nvSpPr>
          <p:cNvPr id="384" name="CustomShape 2"/>
          <p:cNvSpPr/>
          <p:nvPr/>
        </p:nvSpPr>
        <p:spPr>
          <a:xfrm>
            <a:off x="2053800" y="4229280"/>
            <a:ext cx="7579800" cy="69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4000" b="1" strike="noStrike" spc="-1">
                <a:solidFill>
                  <a:srgbClr val="1F4E79"/>
                </a:solidFill>
                <a:uFill>
                  <a:solidFill>
                    <a:srgbClr val="FFFFFF"/>
                  </a:solidFill>
                </a:uFill>
                <a:latin typeface="Calibri"/>
                <a:ea typeface="DejaVu Sans"/>
              </a:rPr>
              <a:t>Специалист по бизнес-процессам</a:t>
            </a:r>
            <a:endParaRPr lang="uk-UA" sz="4000" b="0" strike="noStrike" spc="-1">
              <a:solidFill>
                <a:srgbClr val="FFFFFF"/>
              </a:solidFill>
              <a:uFill>
                <a:solidFill>
                  <a:srgbClr val="FFFFFF"/>
                </a:solidFill>
              </a:uFill>
              <a:latin typeface="Arial"/>
            </a:endParaRPr>
          </a:p>
        </p:txBody>
      </p:sp>
      <p:pic>
        <p:nvPicPr>
          <p:cNvPr id="385" name="Рисунок 12"/>
          <p:cNvPicPr/>
          <p:nvPr/>
        </p:nvPicPr>
        <p:blipFill>
          <a:blip r:embed="rId4"/>
          <a:stretch/>
        </p:blipFill>
        <p:spPr>
          <a:xfrm>
            <a:off x="9677880" y="4229280"/>
            <a:ext cx="1183320" cy="848880"/>
          </a:xfrm>
          <a:prstGeom prst="rect">
            <a:avLst/>
          </a:prstGeom>
          <a:ln>
            <a:noFill/>
          </a:ln>
        </p:spPr>
      </p:pic>
      <p:pic>
        <p:nvPicPr>
          <p:cNvPr id="386" name="Рисунок 13"/>
          <p:cNvPicPr/>
          <p:nvPr/>
        </p:nvPicPr>
        <p:blipFill>
          <a:blip r:embed="rId4"/>
          <a:stretch/>
        </p:blipFill>
        <p:spPr>
          <a:xfrm>
            <a:off x="7336440" y="5744160"/>
            <a:ext cx="1183320" cy="848880"/>
          </a:xfrm>
          <a:prstGeom prst="rect">
            <a:avLst/>
          </a:prstGeom>
          <a:ln>
            <a:noFill/>
          </a:ln>
        </p:spPr>
      </p:pic>
      <p:sp>
        <p:nvSpPr>
          <p:cNvPr id="387" name="CustomShape 3"/>
          <p:cNvSpPr/>
          <p:nvPr/>
        </p:nvSpPr>
        <p:spPr>
          <a:xfrm>
            <a:off x="3470760" y="5744160"/>
            <a:ext cx="3640320" cy="69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4000" b="1" strike="noStrike" spc="-1">
                <a:solidFill>
                  <a:srgbClr val="1F4E79"/>
                </a:solidFill>
                <a:uFill>
                  <a:solidFill>
                    <a:srgbClr val="FFFFFF"/>
                  </a:solidFill>
                </a:uFill>
                <a:latin typeface="Calibri"/>
                <a:ea typeface="DejaVu Sans"/>
              </a:rPr>
              <a:t>Project manager</a:t>
            </a:r>
            <a:endParaRPr lang="uk-UA" sz="4000" b="0" strike="noStrike" spc="-1">
              <a:solidFill>
                <a:srgbClr val="FFFFFF"/>
              </a:solidFill>
              <a:uFill>
                <a:solidFill>
                  <a:srgbClr val="FFFFFF"/>
                </a:solidFill>
              </a:uFill>
              <a:latin typeface="Arial"/>
            </a:endParaRPr>
          </a:p>
        </p:txBody>
      </p:sp>
      <p:pic>
        <p:nvPicPr>
          <p:cNvPr id="388" name="Рисунок 1"/>
          <p:cNvPicPr/>
          <p:nvPr/>
        </p:nvPicPr>
        <p:blipFill>
          <a:blip r:embed="rId5"/>
          <a:stretch/>
        </p:blipFill>
        <p:spPr>
          <a:xfrm>
            <a:off x="6042240" y="3600"/>
            <a:ext cx="6149160" cy="3719880"/>
          </a:xfrm>
          <a:prstGeom prst="rect">
            <a:avLst/>
          </a:prstGeom>
          <a:ln>
            <a:noFill/>
          </a:ln>
        </p:spPr>
      </p:pic>
      <p:pic>
        <p:nvPicPr>
          <p:cNvPr id="389" name="Рисунок 2"/>
          <p:cNvPicPr/>
          <p:nvPr/>
        </p:nvPicPr>
        <p:blipFill>
          <a:blip r:embed="rId6"/>
          <a:stretch/>
        </p:blipFill>
        <p:spPr>
          <a:xfrm>
            <a:off x="0" y="31680"/>
            <a:ext cx="6041520" cy="3762720"/>
          </a:xfrm>
          <a:prstGeom prst="rect">
            <a:avLst/>
          </a:prstGeom>
          <a:ln>
            <a:noFill/>
          </a:ln>
        </p:spPr>
      </p:pic>
      <p:sp>
        <p:nvSpPr>
          <p:cNvPr id="390" name="CustomShape 4"/>
          <p:cNvSpPr/>
          <p:nvPr/>
        </p:nvSpPr>
        <p:spPr>
          <a:xfrm>
            <a:off x="28440" y="1328400"/>
            <a:ext cx="611820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3200" b="1" strike="noStrike" spc="-1">
                <a:solidFill>
                  <a:srgbClr val="FFFFFF"/>
                </a:solidFill>
                <a:uFill>
                  <a:solidFill>
                    <a:srgbClr val="FFFFFF"/>
                  </a:solidFill>
                </a:uFill>
                <a:latin typeface="Calibri"/>
                <a:ea typeface="DejaVu Sans"/>
              </a:rPr>
              <a:t>Специалист по бизнес-процессам</a:t>
            </a:r>
            <a:endParaRPr lang="uk-UA" sz="3200" b="0" strike="noStrike" spc="-1">
              <a:solidFill>
                <a:srgbClr val="FFFFFF"/>
              </a:solidFill>
              <a:uFill>
                <a:solidFill>
                  <a:srgbClr val="FFFFFF"/>
                </a:solidFill>
              </a:uFill>
              <a:latin typeface="Arial"/>
            </a:endParaRPr>
          </a:p>
        </p:txBody>
      </p:sp>
      <p:sp>
        <p:nvSpPr>
          <p:cNvPr id="391" name="CustomShape 5"/>
          <p:cNvSpPr/>
          <p:nvPr/>
        </p:nvSpPr>
        <p:spPr>
          <a:xfrm>
            <a:off x="677880" y="538560"/>
            <a:ext cx="21024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FFFFFF"/>
                </a:solidFill>
                <a:uFill>
                  <a:solidFill>
                    <a:srgbClr val="FFFFFF"/>
                  </a:solidFill>
                </a:uFill>
                <a:latin typeface="Calibri"/>
                <a:ea typeface="DejaVu Sans"/>
              </a:rPr>
              <a:t>Открытые вакансии</a:t>
            </a:r>
            <a:endParaRPr lang="uk-UA" sz="1800" b="0" strike="noStrike" spc="-1">
              <a:solidFill>
                <a:srgbClr val="FFFFFF"/>
              </a:solidFill>
              <a:uFill>
                <a:solidFill>
                  <a:srgbClr val="FFFFFF"/>
                </a:solidFill>
              </a:uFill>
              <a:latin typeface="Arial"/>
            </a:endParaRPr>
          </a:p>
        </p:txBody>
      </p:sp>
      <p:pic>
        <p:nvPicPr>
          <p:cNvPr id="392" name="Рисунок 10"/>
          <p:cNvPicPr/>
          <p:nvPr/>
        </p:nvPicPr>
        <p:blipFill>
          <a:blip r:embed="rId7"/>
          <a:stretch/>
        </p:blipFill>
        <p:spPr>
          <a:xfrm>
            <a:off x="821880" y="2895120"/>
            <a:ext cx="1837440" cy="430560"/>
          </a:xfrm>
          <a:prstGeom prst="rect">
            <a:avLst/>
          </a:prstGeom>
          <a:ln>
            <a:noFill/>
          </a:ln>
        </p:spPr>
      </p:pic>
      <p:pic>
        <p:nvPicPr>
          <p:cNvPr id="393" name="Рисунок 4"/>
          <p:cNvPicPr/>
          <p:nvPr/>
        </p:nvPicPr>
        <p:blipFill>
          <a:blip r:embed="rId8"/>
          <a:stretch/>
        </p:blipFill>
        <p:spPr>
          <a:xfrm>
            <a:off x="3021120" y="5727960"/>
            <a:ext cx="5678640" cy="785160"/>
          </a:xfrm>
          <a:prstGeom prst="rect">
            <a:avLst/>
          </a:prstGeom>
          <a:ln>
            <a:noFill/>
          </a:ln>
        </p:spPr>
      </p:pic>
      <p:sp>
        <p:nvSpPr>
          <p:cNvPr id="394" name="CustomShape 6"/>
          <p:cNvSpPr/>
          <p:nvPr/>
        </p:nvSpPr>
        <p:spPr>
          <a:xfrm>
            <a:off x="1055520" y="5839560"/>
            <a:ext cx="219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1F4E79"/>
                </a:solidFill>
                <a:uFill>
                  <a:solidFill>
                    <a:srgbClr val="FFFFFF"/>
                  </a:solidFill>
                </a:uFill>
                <a:latin typeface="Calibri"/>
                <a:ea typeface="DejaVu Sans"/>
              </a:rPr>
              <a:t>Описание Вакансии </a:t>
            </a:r>
            <a:endParaRPr lang="uk-UA" sz="1800" b="0" strike="noStrike" spc="-1">
              <a:solidFill>
                <a:srgbClr val="FFFFFF"/>
              </a:solidFill>
              <a:uFill>
                <a:solidFill>
                  <a:srgbClr val="FFFFFF"/>
                </a:solidFill>
              </a:u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Рисунок 3"/>
          <p:cNvPicPr/>
          <p:nvPr/>
        </p:nvPicPr>
        <p:blipFill>
          <a:blip r:embed="rId2"/>
          <a:stretch/>
        </p:blipFill>
        <p:spPr>
          <a:xfrm>
            <a:off x="0" y="0"/>
            <a:ext cx="12191400" cy="6857280"/>
          </a:xfrm>
          <a:prstGeom prst="rect">
            <a:avLst/>
          </a:prstGeom>
          <a:ln>
            <a:noFill/>
          </a:ln>
        </p:spPr>
      </p:pic>
      <p:sp>
        <p:nvSpPr>
          <p:cNvPr id="396" name="CustomShape 1"/>
          <p:cNvSpPr/>
          <p:nvPr/>
        </p:nvSpPr>
        <p:spPr>
          <a:xfrm>
            <a:off x="1060920" y="570240"/>
            <a:ext cx="219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1F4E79"/>
                </a:solidFill>
                <a:uFill>
                  <a:solidFill>
                    <a:srgbClr val="FFFFFF"/>
                  </a:solidFill>
                </a:uFill>
                <a:latin typeface="Calibri"/>
                <a:ea typeface="DejaVu Sans"/>
              </a:rPr>
              <a:t>Job Description </a:t>
            </a:r>
            <a:endParaRPr lang="uk-UA" sz="1800" b="0" strike="noStrike" spc="-1">
              <a:solidFill>
                <a:srgbClr val="FFFFFF"/>
              </a:solidFill>
              <a:uFill>
                <a:solidFill>
                  <a:srgbClr val="FFFFFF"/>
                </a:solidFill>
              </a:uFill>
              <a:latin typeface="Arial"/>
            </a:endParaRPr>
          </a:p>
        </p:txBody>
      </p:sp>
      <p:pic>
        <p:nvPicPr>
          <p:cNvPr id="397" name="Рисунок 5"/>
          <p:cNvPicPr/>
          <p:nvPr/>
        </p:nvPicPr>
        <p:blipFill>
          <a:blip r:embed="rId3"/>
          <a:stretch/>
        </p:blipFill>
        <p:spPr>
          <a:xfrm>
            <a:off x="4017960" y="5067720"/>
            <a:ext cx="3366000" cy="986040"/>
          </a:xfrm>
          <a:prstGeom prst="rect">
            <a:avLst/>
          </a:prstGeom>
          <a:ln>
            <a:noFill/>
          </a:ln>
        </p:spPr>
      </p:pic>
      <p:pic>
        <p:nvPicPr>
          <p:cNvPr id="398" name="Рисунок 6"/>
          <p:cNvPicPr/>
          <p:nvPr/>
        </p:nvPicPr>
        <p:blipFill>
          <a:blip r:embed="rId4"/>
          <a:stretch/>
        </p:blipFill>
        <p:spPr>
          <a:xfrm>
            <a:off x="5009760" y="5360040"/>
            <a:ext cx="1584360" cy="401400"/>
          </a:xfrm>
          <a:prstGeom prst="rect">
            <a:avLst/>
          </a:prstGeom>
          <a:ln>
            <a:noFill/>
          </a:ln>
        </p:spPr>
      </p:pic>
      <p:sp>
        <p:nvSpPr>
          <p:cNvPr id="399" name="CustomShape 2"/>
          <p:cNvSpPr/>
          <p:nvPr/>
        </p:nvSpPr>
        <p:spPr>
          <a:xfrm>
            <a:off x="4176000" y="5215680"/>
            <a:ext cx="29703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000000"/>
                </a:solidFill>
                <a:uFill>
                  <a:solidFill>
                    <a:srgbClr val="FFFFFF"/>
                  </a:solidFill>
                </a:uFill>
                <a:latin typeface="Calibri"/>
                <a:ea typeface="DejaVu Sans"/>
              </a:rPr>
              <a:t> Apply for this vacancy</a:t>
            </a:r>
            <a:endParaRPr lang="uk-UA" sz="24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648000" y="262080"/>
            <a:ext cx="4289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FF0000"/>
                </a:solidFill>
                <a:uFill>
                  <a:solidFill>
                    <a:srgbClr val="FFFFFF"/>
                  </a:solidFill>
                </a:uFill>
                <a:latin typeface="Calibri"/>
                <a:ea typeface="DejaVu Sans"/>
              </a:rPr>
              <a:t>Форма отправки резюме</a:t>
            </a:r>
            <a:endParaRPr lang="uk-UA" sz="1800" b="0" strike="noStrike" spc="-1">
              <a:solidFill>
                <a:srgbClr val="FFFFFF"/>
              </a:solidFill>
              <a:uFill>
                <a:solidFill>
                  <a:srgbClr val="FFFFFF"/>
                </a:solidFill>
              </a:uFill>
              <a:latin typeface="Arial"/>
            </a:endParaRPr>
          </a:p>
        </p:txBody>
      </p:sp>
      <p:pic>
        <p:nvPicPr>
          <p:cNvPr id="401" name="Рисунок 400"/>
          <p:cNvPicPr/>
          <p:nvPr/>
        </p:nvPicPr>
        <p:blipFill>
          <a:blip r:embed="rId2"/>
          <a:stretch/>
        </p:blipFill>
        <p:spPr>
          <a:xfrm>
            <a:off x="3368160" y="262080"/>
            <a:ext cx="5847840" cy="63338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 name="Рисунок 3"/>
          <p:cNvPicPr/>
          <p:nvPr/>
        </p:nvPicPr>
        <p:blipFill>
          <a:blip r:embed="rId2"/>
          <a:stretch/>
        </p:blipFill>
        <p:spPr>
          <a:xfrm>
            <a:off x="3171960" y="262080"/>
            <a:ext cx="5847480" cy="6333480"/>
          </a:xfrm>
          <a:prstGeom prst="rect">
            <a:avLst/>
          </a:prstGeom>
          <a:ln>
            <a:noFill/>
          </a:ln>
        </p:spPr>
      </p:pic>
      <p:pic>
        <p:nvPicPr>
          <p:cNvPr id="403" name="Рисунок 1"/>
          <p:cNvPicPr/>
          <p:nvPr/>
        </p:nvPicPr>
        <p:blipFill>
          <a:blip r:embed="rId3"/>
          <a:stretch/>
        </p:blipFill>
        <p:spPr>
          <a:xfrm>
            <a:off x="3738240" y="677160"/>
            <a:ext cx="4823280" cy="5800680"/>
          </a:xfrm>
          <a:prstGeom prst="rect">
            <a:avLst/>
          </a:prstGeom>
          <a:ln>
            <a:noFill/>
          </a:ln>
        </p:spPr>
      </p:pic>
      <p:pic>
        <p:nvPicPr>
          <p:cNvPr id="404" name="Рисунок 4"/>
          <p:cNvPicPr/>
          <p:nvPr/>
        </p:nvPicPr>
        <p:blipFill>
          <a:blip r:embed="rId4"/>
          <a:stretch/>
        </p:blipFill>
        <p:spPr>
          <a:xfrm>
            <a:off x="5377320" y="1468080"/>
            <a:ext cx="1175040" cy="1190880"/>
          </a:xfrm>
          <a:prstGeom prst="rect">
            <a:avLst/>
          </a:prstGeom>
          <a:ln>
            <a:noFill/>
          </a:ln>
        </p:spPr>
      </p:pic>
      <p:sp>
        <p:nvSpPr>
          <p:cNvPr id="405" name="CustomShape 1"/>
          <p:cNvSpPr/>
          <p:nvPr/>
        </p:nvSpPr>
        <p:spPr>
          <a:xfrm>
            <a:off x="4634640" y="3969000"/>
            <a:ext cx="3455640" cy="1309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uk-UA" sz="2000" b="1" strike="noStrike" spc="-1">
                <a:solidFill>
                  <a:srgbClr val="000000"/>
                </a:solidFill>
                <a:uFill>
                  <a:solidFill>
                    <a:srgbClr val="FFFFFF"/>
                  </a:solidFill>
                </a:uFill>
                <a:latin typeface="Calibri"/>
                <a:ea typeface="DejaVu Sans"/>
              </a:rPr>
              <a:t>Your CV has been successfully sent! We will check it and give you feedback in the near future! </a:t>
            </a:r>
            <a:endParaRPr lang="uk-UA" sz="2000" b="0" strike="noStrike" spc="-1">
              <a:solidFill>
                <a:srgbClr val="FFFFFF"/>
              </a:solidFill>
              <a:uFill>
                <a:solidFill>
                  <a:srgbClr val="FFFFFF"/>
                </a:solidFill>
              </a:uFill>
              <a:latin typeface="Arial"/>
            </a:endParaRPr>
          </a:p>
        </p:txBody>
      </p:sp>
      <p:sp>
        <p:nvSpPr>
          <p:cNvPr id="406" name="Line 2"/>
          <p:cNvSpPr/>
          <p:nvPr/>
        </p:nvSpPr>
        <p:spPr>
          <a:xfrm>
            <a:off x="8298720" y="512280"/>
            <a:ext cx="484920" cy="5680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407" name="Line 3"/>
          <p:cNvSpPr/>
          <p:nvPr/>
        </p:nvSpPr>
        <p:spPr>
          <a:xfrm flipH="1">
            <a:off x="8298720" y="623160"/>
            <a:ext cx="388080" cy="346320"/>
          </a:xfrm>
          <a:prstGeom prst="line">
            <a:avLst/>
          </a:prstGeom>
          <a:ln>
            <a:solidFill>
              <a:srgbClr val="4A7EBB"/>
            </a:solidFill>
            <a:round/>
          </a:ln>
        </p:spPr>
        <p:style>
          <a:lnRef idx="1">
            <a:schemeClr val="accent1"/>
          </a:lnRef>
          <a:fillRef idx="0">
            <a:schemeClr val="accent1"/>
          </a:fillRef>
          <a:effectRef idx="0">
            <a:schemeClr val="accent1"/>
          </a:effectRef>
          <a:fontRef idx="minor"/>
        </p:style>
      </p:sp>
      <p:pic>
        <p:nvPicPr>
          <p:cNvPr id="408" name="Рисунок 10"/>
          <p:cNvPicPr/>
          <p:nvPr/>
        </p:nvPicPr>
        <p:blipFill>
          <a:blip r:embed="rId5"/>
          <a:stretch/>
        </p:blipFill>
        <p:spPr>
          <a:xfrm>
            <a:off x="3434040" y="3969000"/>
            <a:ext cx="1075320" cy="1245600"/>
          </a:xfrm>
          <a:prstGeom prst="rect">
            <a:avLst/>
          </a:prstGeom>
          <a:ln>
            <a:noFill/>
          </a:ln>
        </p:spPr>
      </p:pic>
      <p:sp>
        <p:nvSpPr>
          <p:cNvPr id="409" name="CustomShape 4"/>
          <p:cNvSpPr/>
          <p:nvPr/>
        </p:nvSpPr>
        <p:spPr>
          <a:xfrm>
            <a:off x="1835640" y="363240"/>
            <a:ext cx="253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FF0000"/>
                </a:solidFill>
                <a:uFill>
                  <a:solidFill>
                    <a:srgbClr val="FFFFFF"/>
                  </a:solidFill>
                </a:uFill>
                <a:latin typeface="Calibri"/>
                <a:ea typeface="DejaVu Sans"/>
              </a:rPr>
              <a:t>После отправки резюме</a:t>
            </a:r>
            <a:endParaRPr lang="uk-UA"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 name="Рисунок 1"/>
          <p:cNvPicPr/>
          <p:nvPr/>
        </p:nvPicPr>
        <p:blipFill>
          <a:blip r:embed="rId2"/>
          <a:stretch/>
        </p:blipFill>
        <p:spPr>
          <a:xfrm>
            <a:off x="0" y="0"/>
            <a:ext cx="12191400" cy="6874560"/>
          </a:xfrm>
          <a:prstGeom prst="rect">
            <a:avLst/>
          </a:prstGeom>
          <a:ln>
            <a:noFill/>
          </a:ln>
        </p:spPr>
      </p:pic>
      <p:pic>
        <p:nvPicPr>
          <p:cNvPr id="411" name="Рисунок 2"/>
          <p:cNvPicPr/>
          <p:nvPr/>
        </p:nvPicPr>
        <p:blipFill>
          <a:blip r:embed="rId3"/>
          <a:stretch/>
        </p:blipFill>
        <p:spPr>
          <a:xfrm>
            <a:off x="0" y="0"/>
            <a:ext cx="12191400" cy="497880"/>
          </a:xfrm>
          <a:prstGeom prst="rect">
            <a:avLst/>
          </a:prstGeom>
          <a:ln>
            <a:noFill/>
          </a:ln>
        </p:spPr>
      </p:pic>
      <p:sp>
        <p:nvSpPr>
          <p:cNvPr id="412" name="CustomShape 1"/>
          <p:cNvSpPr/>
          <p:nvPr/>
        </p:nvSpPr>
        <p:spPr>
          <a:xfrm>
            <a:off x="5229360" y="138600"/>
            <a:ext cx="113184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800" b="1" strike="noStrike" spc="-1">
                <a:solidFill>
                  <a:srgbClr val="000000"/>
                </a:solidFill>
                <a:uFill>
                  <a:solidFill>
                    <a:srgbClr val="FFFFFF"/>
                  </a:solidFill>
                </a:uFill>
                <a:latin typeface="Calibri"/>
                <a:ea typeface="DejaVu Sans"/>
              </a:rPr>
              <a:t>About us</a:t>
            </a:r>
            <a:endParaRPr lang="uk-UA" sz="2800" b="0" strike="noStrike" spc="-1">
              <a:solidFill>
                <a:srgbClr val="FFFFFF"/>
              </a:solidFill>
              <a:uFill>
                <a:solidFill>
                  <a:srgbClr val="FFFFFF"/>
                </a:solidFill>
              </a:uFill>
              <a:latin typeface="Arial"/>
            </a:endParaRPr>
          </a:p>
        </p:txBody>
      </p:sp>
      <p:sp>
        <p:nvSpPr>
          <p:cNvPr id="413" name="CustomShape 2"/>
          <p:cNvSpPr/>
          <p:nvPr/>
        </p:nvSpPr>
        <p:spPr>
          <a:xfrm>
            <a:off x="365400" y="1025280"/>
            <a:ext cx="5072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000000"/>
                </a:solidFill>
                <a:uFill>
                  <a:solidFill>
                    <a:srgbClr val="FFFFFF"/>
                  </a:solidFill>
                </a:uFill>
                <a:latin typeface="Calibri"/>
                <a:ea typeface="DejaVu Sans"/>
              </a:rPr>
              <a:t>Текст о истории создания компании и ее развитии</a:t>
            </a:r>
            <a:endParaRPr lang="uk-UA"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1523880" y="1122480"/>
            <a:ext cx="9143280" cy="2386800"/>
          </a:xfrm>
          <a:prstGeom prst="rect">
            <a:avLst/>
          </a:prstGeom>
          <a:noFill/>
          <a:ln>
            <a:noFill/>
          </a:ln>
        </p:spPr>
        <p:style>
          <a:lnRef idx="0">
            <a:scrgbClr r="0" g="0" b="0"/>
          </a:lnRef>
          <a:fillRef idx="0">
            <a:scrgbClr r="0" g="0" b="0"/>
          </a:fillRef>
          <a:effectRef idx="0">
            <a:scrgbClr r="0" g="0" b="0"/>
          </a:effectRef>
          <a:fontRef idx="minor"/>
        </p:style>
      </p:sp>
      <p:sp>
        <p:nvSpPr>
          <p:cNvPr id="131" name="CustomShape 2"/>
          <p:cNvSpPr/>
          <p:nvPr/>
        </p:nvSpPr>
        <p:spPr>
          <a:xfrm>
            <a:off x="1523880" y="3602160"/>
            <a:ext cx="9143280" cy="1654920"/>
          </a:xfrm>
          <a:prstGeom prst="rect">
            <a:avLst/>
          </a:prstGeom>
          <a:noFill/>
          <a:ln>
            <a:noFill/>
          </a:ln>
        </p:spPr>
        <p:style>
          <a:lnRef idx="0">
            <a:scrgbClr r="0" g="0" b="0"/>
          </a:lnRef>
          <a:fillRef idx="0">
            <a:scrgbClr r="0" g="0" b="0"/>
          </a:fillRef>
          <a:effectRef idx="0">
            <a:scrgbClr r="0" g="0" b="0"/>
          </a:effectRef>
          <a:fontRef idx="minor"/>
        </p:style>
      </p:sp>
      <p:pic>
        <p:nvPicPr>
          <p:cNvPr id="132" name="Рисунок 3"/>
          <p:cNvPicPr/>
          <p:nvPr/>
        </p:nvPicPr>
        <p:blipFill>
          <a:blip r:embed="rId2"/>
          <a:stretch/>
        </p:blipFill>
        <p:spPr>
          <a:xfrm>
            <a:off x="734400" y="873000"/>
            <a:ext cx="11457000" cy="5984280"/>
          </a:xfrm>
          <a:prstGeom prst="rect">
            <a:avLst/>
          </a:prstGeom>
          <a:ln>
            <a:noFill/>
          </a:ln>
        </p:spPr>
      </p:pic>
      <p:pic>
        <p:nvPicPr>
          <p:cNvPr id="133" name="Рисунок 9"/>
          <p:cNvPicPr/>
          <p:nvPr/>
        </p:nvPicPr>
        <p:blipFill>
          <a:blip r:embed="rId3"/>
          <a:stretch/>
        </p:blipFill>
        <p:spPr>
          <a:xfrm>
            <a:off x="1900080" y="1000800"/>
            <a:ext cx="1658880" cy="1658880"/>
          </a:xfrm>
          <a:prstGeom prst="rect">
            <a:avLst/>
          </a:prstGeom>
          <a:ln>
            <a:noFill/>
          </a:ln>
        </p:spPr>
      </p:pic>
      <p:pic>
        <p:nvPicPr>
          <p:cNvPr id="134" name="Рисунок 10"/>
          <p:cNvPicPr/>
          <p:nvPr/>
        </p:nvPicPr>
        <p:blipFill>
          <a:blip r:embed="rId4"/>
          <a:stretch/>
        </p:blipFill>
        <p:spPr>
          <a:xfrm>
            <a:off x="0" y="0"/>
            <a:ext cx="12191400" cy="907920"/>
          </a:xfrm>
          <a:prstGeom prst="rect">
            <a:avLst/>
          </a:prstGeom>
          <a:ln>
            <a:noFill/>
          </a:ln>
        </p:spPr>
      </p:pic>
      <p:sp>
        <p:nvSpPr>
          <p:cNvPr id="135" name="CustomShape 3"/>
          <p:cNvSpPr/>
          <p:nvPr/>
        </p:nvSpPr>
        <p:spPr>
          <a:xfrm>
            <a:off x="4305960" y="168120"/>
            <a:ext cx="3233520" cy="943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800" b="1" strike="noStrike" spc="-1">
                <a:solidFill>
                  <a:srgbClr val="000000"/>
                </a:solidFill>
                <a:uFill>
                  <a:solidFill>
                    <a:srgbClr val="FFFFFF"/>
                  </a:solidFill>
                </a:uFill>
                <a:latin typeface="Calibri"/>
                <a:ea typeface="DejaVu Sans"/>
              </a:rPr>
              <a:t>Services We Provide </a:t>
            </a:r>
            <a:endParaRPr lang="uk-UA" sz="2800" b="0" strike="noStrike" spc="-1">
              <a:solidFill>
                <a:srgbClr val="FFFFFF"/>
              </a:solidFill>
              <a:uFill>
                <a:solidFill>
                  <a:srgbClr val="FFFFFF"/>
                </a:solidFill>
              </a:uFill>
              <a:latin typeface="Arial"/>
            </a:endParaRPr>
          </a:p>
          <a:p>
            <a:pPr>
              <a:lnSpc>
                <a:spcPct val="100000"/>
              </a:lnSpc>
            </a:pPr>
            <a:endParaRPr lang="uk-UA" sz="2800" b="0" strike="noStrike" spc="-1">
              <a:solidFill>
                <a:srgbClr val="FFFFFF"/>
              </a:solidFill>
              <a:uFill>
                <a:solidFill>
                  <a:srgbClr val="FFFFFF"/>
                </a:solidFill>
              </a:uFill>
              <a:latin typeface="Arial"/>
            </a:endParaRPr>
          </a:p>
        </p:txBody>
      </p:sp>
      <p:pic>
        <p:nvPicPr>
          <p:cNvPr id="136" name="Рисунок 12"/>
          <p:cNvPicPr/>
          <p:nvPr/>
        </p:nvPicPr>
        <p:blipFill>
          <a:blip r:embed="rId5"/>
          <a:stretch/>
        </p:blipFill>
        <p:spPr>
          <a:xfrm>
            <a:off x="7952400" y="953640"/>
            <a:ext cx="1728360" cy="1728360"/>
          </a:xfrm>
          <a:prstGeom prst="rect">
            <a:avLst/>
          </a:prstGeom>
          <a:ln>
            <a:noFill/>
          </a:ln>
        </p:spPr>
      </p:pic>
      <p:pic>
        <p:nvPicPr>
          <p:cNvPr id="137" name="Рисунок 13"/>
          <p:cNvPicPr/>
          <p:nvPr/>
        </p:nvPicPr>
        <p:blipFill>
          <a:blip r:embed="rId6"/>
          <a:stretch/>
        </p:blipFill>
        <p:spPr>
          <a:xfrm>
            <a:off x="0" y="908640"/>
            <a:ext cx="733680" cy="6433560"/>
          </a:xfrm>
          <a:prstGeom prst="rect">
            <a:avLst/>
          </a:prstGeom>
          <a:ln>
            <a:noFill/>
          </a:ln>
        </p:spPr>
      </p:pic>
      <p:pic>
        <p:nvPicPr>
          <p:cNvPr id="138" name="Рисунок 14"/>
          <p:cNvPicPr/>
          <p:nvPr/>
        </p:nvPicPr>
        <p:blipFill>
          <a:blip r:embed="rId7"/>
          <a:stretch/>
        </p:blipFill>
        <p:spPr>
          <a:xfrm>
            <a:off x="8074800" y="4125960"/>
            <a:ext cx="1728360" cy="1728360"/>
          </a:xfrm>
          <a:prstGeom prst="rect">
            <a:avLst/>
          </a:prstGeom>
          <a:ln>
            <a:noFill/>
          </a:ln>
        </p:spPr>
      </p:pic>
      <p:pic>
        <p:nvPicPr>
          <p:cNvPr id="139" name="Рисунок 15"/>
          <p:cNvPicPr/>
          <p:nvPr/>
        </p:nvPicPr>
        <p:blipFill>
          <a:blip r:embed="rId8"/>
          <a:stretch/>
        </p:blipFill>
        <p:spPr>
          <a:xfrm>
            <a:off x="1928520" y="4244400"/>
            <a:ext cx="1590480" cy="1590480"/>
          </a:xfrm>
          <a:prstGeom prst="rect">
            <a:avLst/>
          </a:prstGeom>
          <a:ln>
            <a:noFill/>
          </a:ln>
        </p:spPr>
      </p:pic>
      <p:pic>
        <p:nvPicPr>
          <p:cNvPr id="140" name="Рисунок 16"/>
          <p:cNvPicPr/>
          <p:nvPr/>
        </p:nvPicPr>
        <p:blipFill>
          <a:blip r:embed="rId9"/>
          <a:stretch/>
        </p:blipFill>
        <p:spPr>
          <a:xfrm>
            <a:off x="1913040" y="4249800"/>
            <a:ext cx="1605960" cy="1605960"/>
          </a:xfrm>
          <a:prstGeom prst="rect">
            <a:avLst/>
          </a:prstGeom>
          <a:ln>
            <a:noFill/>
          </a:ln>
        </p:spPr>
      </p:pic>
      <p:pic>
        <p:nvPicPr>
          <p:cNvPr id="141" name="Рисунок 140"/>
          <p:cNvPicPr/>
          <p:nvPr/>
        </p:nvPicPr>
        <p:blipFill>
          <a:blip r:embed="rId10"/>
          <a:stretch/>
        </p:blipFill>
        <p:spPr>
          <a:xfrm>
            <a:off x="1008000" y="5834880"/>
            <a:ext cx="10071000" cy="932760"/>
          </a:xfrm>
          <a:prstGeom prst="rect">
            <a:avLst/>
          </a:prstGeom>
          <a:ln>
            <a:noFill/>
          </a:ln>
        </p:spPr>
      </p:pic>
      <p:sp>
        <p:nvSpPr>
          <p:cNvPr id="142" name="CustomShape 4"/>
          <p:cNvSpPr/>
          <p:nvPr/>
        </p:nvSpPr>
        <p:spPr>
          <a:xfrm>
            <a:off x="1335240" y="2676240"/>
            <a:ext cx="10071000" cy="923400"/>
          </a:xfrm>
          <a:prstGeom prst="rect">
            <a:avLst/>
          </a:prstGeom>
          <a:blipFill>
            <a:blip r:embed="rId11"/>
            <a:stretch>
              <a:fillRect/>
            </a:stretch>
          </a:blip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uk-UA" sz="1800" b="0" strike="noStrike" spc="-1">
                <a:solidFill>
                  <a:srgbClr val="FFFFFF"/>
                </a:solidFill>
                <a:uFill>
                  <a:solidFill>
                    <a:srgbClr val="FFFFFF"/>
                  </a:solidFill>
                </a:uFill>
                <a:latin typeface="Arial"/>
              </a:rPr>
              <a:t>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1523880" y="1122480"/>
            <a:ext cx="9143280" cy="2386800"/>
          </a:xfrm>
          <a:prstGeom prst="rect">
            <a:avLst/>
          </a:prstGeom>
          <a:noFill/>
          <a:ln>
            <a:noFill/>
          </a:ln>
        </p:spPr>
        <p:style>
          <a:lnRef idx="0">
            <a:scrgbClr r="0" g="0" b="0"/>
          </a:lnRef>
          <a:fillRef idx="0">
            <a:scrgbClr r="0" g="0" b="0"/>
          </a:fillRef>
          <a:effectRef idx="0">
            <a:scrgbClr r="0" g="0" b="0"/>
          </a:effectRef>
          <a:fontRef idx="minor"/>
        </p:style>
      </p:sp>
      <p:sp>
        <p:nvSpPr>
          <p:cNvPr id="144" name="CustomShape 2"/>
          <p:cNvSpPr/>
          <p:nvPr/>
        </p:nvSpPr>
        <p:spPr>
          <a:xfrm>
            <a:off x="1523880" y="3602160"/>
            <a:ext cx="9143280" cy="1654920"/>
          </a:xfrm>
          <a:prstGeom prst="rect">
            <a:avLst/>
          </a:prstGeom>
          <a:noFill/>
          <a:ln>
            <a:noFill/>
          </a:ln>
        </p:spPr>
        <p:style>
          <a:lnRef idx="0">
            <a:scrgbClr r="0" g="0" b="0"/>
          </a:lnRef>
          <a:fillRef idx="0">
            <a:scrgbClr r="0" g="0" b="0"/>
          </a:fillRef>
          <a:effectRef idx="0">
            <a:scrgbClr r="0" g="0" b="0"/>
          </a:effectRef>
          <a:fontRef idx="minor"/>
        </p:style>
      </p:sp>
      <p:pic>
        <p:nvPicPr>
          <p:cNvPr id="145" name="Рисунок 3"/>
          <p:cNvPicPr/>
          <p:nvPr/>
        </p:nvPicPr>
        <p:blipFill>
          <a:blip r:embed="rId2"/>
          <a:stretch/>
        </p:blipFill>
        <p:spPr>
          <a:xfrm>
            <a:off x="0" y="0"/>
            <a:ext cx="12180240" cy="7037280"/>
          </a:xfrm>
          <a:prstGeom prst="rect">
            <a:avLst/>
          </a:prstGeom>
          <a:ln>
            <a:noFill/>
          </a:ln>
        </p:spPr>
      </p:pic>
      <p:sp>
        <p:nvSpPr>
          <p:cNvPr id="146" name="CustomShape 3"/>
          <p:cNvSpPr/>
          <p:nvPr/>
        </p:nvSpPr>
        <p:spPr>
          <a:xfrm>
            <a:off x="4226040" y="102600"/>
            <a:ext cx="261000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800" b="1" strike="noStrike" spc="-1">
                <a:solidFill>
                  <a:srgbClr val="FFFFFF"/>
                </a:solidFill>
                <a:uFill>
                  <a:solidFill>
                    <a:srgbClr val="FFFFFF"/>
                  </a:solidFill>
                </a:uFill>
                <a:latin typeface="Calibri"/>
                <a:ea typeface="DejaVu Sans"/>
              </a:rPr>
              <a:t>Our Advantages </a:t>
            </a:r>
            <a:endParaRPr lang="uk-UA" sz="2800" b="0" strike="noStrike" spc="-1">
              <a:solidFill>
                <a:srgbClr val="FFFFFF"/>
              </a:solidFill>
              <a:uFill>
                <a:solidFill>
                  <a:srgbClr val="FFFFFF"/>
                </a:solidFill>
              </a:uFill>
              <a:latin typeface="Arial"/>
            </a:endParaRPr>
          </a:p>
        </p:txBody>
      </p:sp>
      <p:pic>
        <p:nvPicPr>
          <p:cNvPr id="147" name="Рисунок 11"/>
          <p:cNvPicPr/>
          <p:nvPr/>
        </p:nvPicPr>
        <p:blipFill>
          <a:blip r:embed="rId3"/>
          <a:stretch/>
        </p:blipFill>
        <p:spPr>
          <a:xfrm>
            <a:off x="948600" y="1482120"/>
            <a:ext cx="846360" cy="833040"/>
          </a:xfrm>
          <a:prstGeom prst="rect">
            <a:avLst/>
          </a:prstGeom>
          <a:ln>
            <a:noFill/>
          </a:ln>
        </p:spPr>
      </p:pic>
      <p:pic>
        <p:nvPicPr>
          <p:cNvPr id="148" name="Рисунок 12"/>
          <p:cNvPicPr/>
          <p:nvPr/>
        </p:nvPicPr>
        <p:blipFill>
          <a:blip r:embed="rId4"/>
          <a:stretch/>
        </p:blipFill>
        <p:spPr>
          <a:xfrm>
            <a:off x="1038960" y="2844000"/>
            <a:ext cx="710640" cy="710640"/>
          </a:xfrm>
          <a:prstGeom prst="rect">
            <a:avLst/>
          </a:prstGeom>
          <a:ln>
            <a:noFill/>
          </a:ln>
        </p:spPr>
      </p:pic>
      <p:pic>
        <p:nvPicPr>
          <p:cNvPr id="149" name="Рисунок 13"/>
          <p:cNvPicPr/>
          <p:nvPr/>
        </p:nvPicPr>
        <p:blipFill>
          <a:blip r:embed="rId5"/>
          <a:stretch/>
        </p:blipFill>
        <p:spPr>
          <a:xfrm>
            <a:off x="1038960" y="4146480"/>
            <a:ext cx="755640" cy="744120"/>
          </a:xfrm>
          <a:prstGeom prst="rect">
            <a:avLst/>
          </a:prstGeom>
          <a:ln>
            <a:noFill/>
          </a:ln>
        </p:spPr>
      </p:pic>
      <p:pic>
        <p:nvPicPr>
          <p:cNvPr id="150" name="Рисунок 14"/>
          <p:cNvPicPr/>
          <p:nvPr/>
        </p:nvPicPr>
        <p:blipFill>
          <a:blip r:embed="rId6"/>
          <a:stretch/>
        </p:blipFill>
        <p:spPr>
          <a:xfrm>
            <a:off x="5573880" y="4095720"/>
            <a:ext cx="781560" cy="769680"/>
          </a:xfrm>
          <a:prstGeom prst="rect">
            <a:avLst/>
          </a:prstGeom>
          <a:ln>
            <a:noFill/>
          </a:ln>
        </p:spPr>
      </p:pic>
      <p:pic>
        <p:nvPicPr>
          <p:cNvPr id="151" name="Рисунок 15"/>
          <p:cNvPicPr/>
          <p:nvPr/>
        </p:nvPicPr>
        <p:blipFill>
          <a:blip r:embed="rId7"/>
          <a:stretch/>
        </p:blipFill>
        <p:spPr>
          <a:xfrm>
            <a:off x="5575680" y="2874960"/>
            <a:ext cx="779760" cy="779760"/>
          </a:xfrm>
          <a:prstGeom prst="rect">
            <a:avLst/>
          </a:prstGeom>
          <a:ln>
            <a:noFill/>
          </a:ln>
        </p:spPr>
      </p:pic>
      <p:pic>
        <p:nvPicPr>
          <p:cNvPr id="152" name="Рисунок 16"/>
          <p:cNvPicPr/>
          <p:nvPr/>
        </p:nvPicPr>
        <p:blipFill>
          <a:blip r:embed="rId8"/>
          <a:stretch/>
        </p:blipFill>
        <p:spPr>
          <a:xfrm>
            <a:off x="5610240" y="1644120"/>
            <a:ext cx="745200" cy="733680"/>
          </a:xfrm>
          <a:prstGeom prst="rect">
            <a:avLst/>
          </a:prstGeom>
          <a:ln>
            <a:noFill/>
          </a:ln>
        </p:spPr>
      </p:pic>
      <p:pic>
        <p:nvPicPr>
          <p:cNvPr id="153" name="Рисунок 152"/>
          <p:cNvPicPr/>
          <p:nvPr/>
        </p:nvPicPr>
        <p:blipFill>
          <a:blip r:embed="rId9"/>
          <a:stretch/>
        </p:blipFill>
        <p:spPr>
          <a:xfrm>
            <a:off x="1800000" y="1079280"/>
            <a:ext cx="3362040" cy="4752360"/>
          </a:xfrm>
          <a:prstGeom prst="rect">
            <a:avLst/>
          </a:prstGeom>
          <a:ln>
            <a:noFill/>
          </a:ln>
        </p:spPr>
      </p:pic>
      <p:pic>
        <p:nvPicPr>
          <p:cNvPr id="154" name="Рисунок 153"/>
          <p:cNvPicPr/>
          <p:nvPr/>
        </p:nvPicPr>
        <p:blipFill>
          <a:blip r:embed="rId10"/>
          <a:stretch/>
        </p:blipFill>
        <p:spPr>
          <a:xfrm>
            <a:off x="6408000" y="1296000"/>
            <a:ext cx="3743640" cy="47523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Рисунок 2"/>
          <p:cNvPicPr/>
          <p:nvPr/>
        </p:nvPicPr>
        <p:blipFill>
          <a:blip r:embed="rId2"/>
          <a:stretch/>
        </p:blipFill>
        <p:spPr>
          <a:xfrm>
            <a:off x="0" y="388080"/>
            <a:ext cx="12309480" cy="6469200"/>
          </a:xfrm>
          <a:prstGeom prst="rect">
            <a:avLst/>
          </a:prstGeom>
          <a:ln>
            <a:noFill/>
          </a:ln>
        </p:spPr>
      </p:pic>
      <p:sp>
        <p:nvSpPr>
          <p:cNvPr id="156" name="CustomShape 1"/>
          <p:cNvSpPr/>
          <p:nvPr/>
        </p:nvSpPr>
        <p:spPr>
          <a:xfrm>
            <a:off x="4801680" y="858960"/>
            <a:ext cx="1130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FFFFFF"/>
                </a:solidFill>
                <a:uFill>
                  <a:solidFill>
                    <a:srgbClr val="FFFFFF"/>
                  </a:solidFill>
                </a:uFill>
                <a:latin typeface="Calibri"/>
                <a:ea typeface="DejaVu Sans"/>
              </a:rPr>
              <a:t>Наш опыт</a:t>
            </a:r>
            <a:endParaRPr lang="uk-UA" sz="1800" b="0" strike="noStrike" spc="-1">
              <a:solidFill>
                <a:srgbClr val="FFFFFF"/>
              </a:solidFill>
              <a:uFill>
                <a:solidFill>
                  <a:srgbClr val="FFFFFF"/>
                </a:solidFill>
              </a:uFill>
              <a:latin typeface="Arial"/>
            </a:endParaRPr>
          </a:p>
        </p:txBody>
      </p:sp>
      <p:pic>
        <p:nvPicPr>
          <p:cNvPr id="157" name="Рисунок 4"/>
          <p:cNvPicPr/>
          <p:nvPr/>
        </p:nvPicPr>
        <p:blipFill>
          <a:blip r:embed="rId3"/>
          <a:stretch/>
        </p:blipFill>
        <p:spPr>
          <a:xfrm>
            <a:off x="3138120" y="388080"/>
            <a:ext cx="5353920" cy="839520"/>
          </a:xfrm>
          <a:prstGeom prst="rect">
            <a:avLst/>
          </a:prstGeom>
          <a:ln>
            <a:noFill/>
          </a:ln>
        </p:spPr>
      </p:pic>
      <p:sp>
        <p:nvSpPr>
          <p:cNvPr id="158" name="CustomShape 2"/>
          <p:cNvSpPr/>
          <p:nvPr/>
        </p:nvSpPr>
        <p:spPr>
          <a:xfrm>
            <a:off x="4991760" y="380160"/>
            <a:ext cx="225504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800" b="1" strike="noStrike" spc="-1">
                <a:solidFill>
                  <a:srgbClr val="000000"/>
                </a:solidFill>
                <a:uFill>
                  <a:solidFill>
                    <a:srgbClr val="FFFFFF"/>
                  </a:solidFill>
                </a:uFill>
                <a:latin typeface="Calibri"/>
                <a:ea typeface="DejaVu Sans"/>
              </a:rPr>
              <a:t>Our solutions:</a:t>
            </a:r>
            <a:endParaRPr lang="uk-UA" sz="2800" b="0" strike="noStrike" spc="-1">
              <a:solidFill>
                <a:srgbClr val="FFFFFF"/>
              </a:solidFill>
              <a:uFill>
                <a:solidFill>
                  <a:srgbClr val="FFFFFF"/>
                </a:solidFill>
              </a:uFill>
              <a:latin typeface="Arial"/>
            </a:endParaRPr>
          </a:p>
        </p:txBody>
      </p:sp>
      <p:pic>
        <p:nvPicPr>
          <p:cNvPr id="159" name="Рисунок 6"/>
          <p:cNvPicPr/>
          <p:nvPr/>
        </p:nvPicPr>
        <p:blipFill>
          <a:blip r:embed="rId4"/>
          <a:stretch/>
        </p:blipFill>
        <p:spPr>
          <a:xfrm>
            <a:off x="373320" y="1566720"/>
            <a:ext cx="11818080" cy="4930200"/>
          </a:xfrm>
          <a:prstGeom prst="rect">
            <a:avLst/>
          </a:prstGeom>
          <a:ln>
            <a:noFill/>
          </a:ln>
        </p:spPr>
      </p:pic>
      <p:pic>
        <p:nvPicPr>
          <p:cNvPr id="160" name="Рисунок 7"/>
          <p:cNvPicPr/>
          <p:nvPr/>
        </p:nvPicPr>
        <p:blipFill>
          <a:blip r:embed="rId5"/>
          <a:stretch/>
        </p:blipFill>
        <p:spPr>
          <a:xfrm>
            <a:off x="937440" y="1228320"/>
            <a:ext cx="2606040" cy="2587680"/>
          </a:xfrm>
          <a:prstGeom prst="rect">
            <a:avLst/>
          </a:prstGeom>
          <a:ln>
            <a:noFill/>
          </a:ln>
        </p:spPr>
      </p:pic>
      <p:pic>
        <p:nvPicPr>
          <p:cNvPr id="161" name="Рисунок 8"/>
          <p:cNvPicPr/>
          <p:nvPr/>
        </p:nvPicPr>
        <p:blipFill>
          <a:blip r:embed="rId6"/>
          <a:stretch/>
        </p:blipFill>
        <p:spPr>
          <a:xfrm>
            <a:off x="4449960" y="1228320"/>
            <a:ext cx="2617920" cy="2617920"/>
          </a:xfrm>
          <a:prstGeom prst="rect">
            <a:avLst/>
          </a:prstGeom>
          <a:ln>
            <a:noFill/>
          </a:ln>
        </p:spPr>
      </p:pic>
      <p:pic>
        <p:nvPicPr>
          <p:cNvPr id="162" name="Рисунок 9"/>
          <p:cNvPicPr/>
          <p:nvPr/>
        </p:nvPicPr>
        <p:blipFill>
          <a:blip r:embed="rId7"/>
          <a:stretch/>
        </p:blipFill>
        <p:spPr>
          <a:xfrm>
            <a:off x="7917480" y="1228320"/>
            <a:ext cx="2558880" cy="2565000"/>
          </a:xfrm>
          <a:prstGeom prst="rect">
            <a:avLst/>
          </a:prstGeom>
          <a:ln>
            <a:noFill/>
          </a:ln>
        </p:spPr>
      </p:pic>
      <p:sp>
        <p:nvSpPr>
          <p:cNvPr id="163" name="CustomShape 3"/>
          <p:cNvSpPr/>
          <p:nvPr/>
        </p:nvSpPr>
        <p:spPr>
          <a:xfrm>
            <a:off x="946440" y="4558320"/>
            <a:ext cx="21391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000000"/>
                </a:solidFill>
                <a:uFill>
                  <a:solidFill>
                    <a:srgbClr val="FFFFFF"/>
                  </a:solidFill>
                </a:uFill>
                <a:latin typeface="Calibri"/>
                <a:ea typeface="DejaVu Sans"/>
              </a:rPr>
              <a:t>Заголовок решения</a:t>
            </a:r>
            <a:endParaRPr lang="uk-UA" sz="1800" b="0" strike="noStrike" spc="-1">
              <a:solidFill>
                <a:srgbClr val="FFFFFF"/>
              </a:solidFill>
              <a:uFill>
                <a:solidFill>
                  <a:srgbClr val="FFFFFF"/>
                </a:solidFill>
              </a:uFill>
              <a:latin typeface="Arial"/>
            </a:endParaRPr>
          </a:p>
        </p:txBody>
      </p:sp>
      <p:sp>
        <p:nvSpPr>
          <p:cNvPr id="164" name="CustomShape 4"/>
          <p:cNvSpPr/>
          <p:nvPr/>
        </p:nvSpPr>
        <p:spPr>
          <a:xfrm>
            <a:off x="955800" y="5330160"/>
            <a:ext cx="2599200" cy="820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600" b="0" strike="noStrike" spc="-1">
                <a:solidFill>
                  <a:srgbClr val="000000"/>
                </a:solidFill>
                <a:uFill>
                  <a:solidFill>
                    <a:srgbClr val="FFFFFF"/>
                  </a:solidFill>
                </a:uFill>
                <a:latin typeface="Calibri"/>
                <a:ea typeface="DejaVu Sans"/>
              </a:rPr>
              <a:t>Краткое описание решения </a:t>
            </a:r>
            <a:endParaRPr lang="uk-UA" sz="1600" b="0" strike="noStrike" spc="-1">
              <a:solidFill>
                <a:srgbClr val="FFFFFF"/>
              </a:solidFill>
              <a:uFill>
                <a:solidFill>
                  <a:srgbClr val="FFFFFF"/>
                </a:solidFill>
              </a:uFill>
              <a:latin typeface="Arial"/>
            </a:endParaRPr>
          </a:p>
          <a:p>
            <a:pPr>
              <a:lnSpc>
                <a:spcPct val="100000"/>
              </a:lnSpc>
            </a:pPr>
            <a:r>
              <a:rPr lang="uk-UA" sz="1600" b="0" strike="noStrike" spc="-1">
                <a:solidFill>
                  <a:srgbClr val="000000"/>
                </a:solidFill>
                <a:uFill>
                  <a:solidFill>
                    <a:srgbClr val="FFFFFF"/>
                  </a:solidFill>
                </a:uFill>
                <a:latin typeface="Calibri"/>
                <a:ea typeface="DejaVu Sans"/>
              </a:rPr>
              <a:t>Краткое описание решения </a:t>
            </a:r>
            <a:endParaRPr lang="uk-UA" sz="1600" b="0" strike="noStrike" spc="-1">
              <a:solidFill>
                <a:srgbClr val="FFFFFF"/>
              </a:solidFill>
              <a:uFill>
                <a:solidFill>
                  <a:srgbClr val="FFFFFF"/>
                </a:solidFill>
              </a:uFill>
              <a:latin typeface="Arial"/>
            </a:endParaRPr>
          </a:p>
          <a:p>
            <a:pPr>
              <a:lnSpc>
                <a:spcPct val="100000"/>
              </a:lnSpc>
            </a:pPr>
            <a:endParaRPr lang="uk-UA" sz="1600" b="0" strike="noStrike" spc="-1">
              <a:solidFill>
                <a:srgbClr val="FFFFFF"/>
              </a:solidFill>
              <a:uFill>
                <a:solidFill>
                  <a:srgbClr val="FFFFFF"/>
                </a:solidFill>
              </a:uFill>
              <a:latin typeface="Arial"/>
            </a:endParaRPr>
          </a:p>
        </p:txBody>
      </p:sp>
      <p:sp>
        <p:nvSpPr>
          <p:cNvPr id="165" name="CustomShape 5"/>
          <p:cNvSpPr/>
          <p:nvPr/>
        </p:nvSpPr>
        <p:spPr>
          <a:xfrm>
            <a:off x="4599000" y="5264640"/>
            <a:ext cx="2599200" cy="820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600" b="0" strike="noStrike" spc="-1">
                <a:solidFill>
                  <a:srgbClr val="000000"/>
                </a:solidFill>
                <a:uFill>
                  <a:solidFill>
                    <a:srgbClr val="FFFFFF"/>
                  </a:solidFill>
                </a:uFill>
                <a:latin typeface="Calibri"/>
                <a:ea typeface="DejaVu Sans"/>
              </a:rPr>
              <a:t>Краткое описание решения</a:t>
            </a:r>
            <a:endParaRPr lang="uk-UA" sz="1600" b="0" strike="noStrike" spc="-1">
              <a:solidFill>
                <a:srgbClr val="FFFFFF"/>
              </a:solidFill>
              <a:uFill>
                <a:solidFill>
                  <a:srgbClr val="FFFFFF"/>
                </a:solidFill>
              </a:uFill>
              <a:latin typeface="Arial"/>
            </a:endParaRPr>
          </a:p>
          <a:p>
            <a:pPr>
              <a:lnSpc>
                <a:spcPct val="100000"/>
              </a:lnSpc>
            </a:pPr>
            <a:r>
              <a:rPr lang="uk-UA" sz="1600" b="0" strike="noStrike" spc="-1">
                <a:solidFill>
                  <a:srgbClr val="000000"/>
                </a:solidFill>
                <a:uFill>
                  <a:solidFill>
                    <a:srgbClr val="FFFFFF"/>
                  </a:solidFill>
                </a:uFill>
                <a:latin typeface="Calibri"/>
                <a:ea typeface="DejaVu Sans"/>
              </a:rPr>
              <a:t>Краткое описание решения </a:t>
            </a:r>
            <a:endParaRPr lang="uk-UA" sz="1600" b="0" strike="noStrike" spc="-1">
              <a:solidFill>
                <a:srgbClr val="FFFFFF"/>
              </a:solidFill>
              <a:uFill>
                <a:solidFill>
                  <a:srgbClr val="FFFFFF"/>
                </a:solidFill>
              </a:uFill>
              <a:latin typeface="Arial"/>
            </a:endParaRPr>
          </a:p>
          <a:p>
            <a:pPr>
              <a:lnSpc>
                <a:spcPct val="100000"/>
              </a:lnSpc>
            </a:pPr>
            <a:r>
              <a:rPr lang="uk-UA" sz="1600" b="0" strike="noStrike" spc="-1">
                <a:solidFill>
                  <a:srgbClr val="000000"/>
                </a:solidFill>
                <a:uFill>
                  <a:solidFill>
                    <a:srgbClr val="FFFFFF"/>
                  </a:solidFill>
                </a:uFill>
                <a:latin typeface="Calibri"/>
                <a:ea typeface="DejaVu Sans"/>
              </a:rPr>
              <a:t> </a:t>
            </a:r>
            <a:endParaRPr lang="uk-UA" sz="1600" b="0" strike="noStrike" spc="-1">
              <a:solidFill>
                <a:srgbClr val="FFFFFF"/>
              </a:solidFill>
              <a:uFill>
                <a:solidFill>
                  <a:srgbClr val="FFFFFF"/>
                </a:solidFill>
              </a:uFill>
              <a:latin typeface="Arial"/>
            </a:endParaRPr>
          </a:p>
        </p:txBody>
      </p:sp>
      <p:sp>
        <p:nvSpPr>
          <p:cNvPr id="166" name="CustomShape 6"/>
          <p:cNvSpPr/>
          <p:nvPr/>
        </p:nvSpPr>
        <p:spPr>
          <a:xfrm>
            <a:off x="8012160" y="5290920"/>
            <a:ext cx="2599200" cy="820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600" b="0" strike="noStrike" spc="-1">
                <a:solidFill>
                  <a:srgbClr val="000000"/>
                </a:solidFill>
                <a:uFill>
                  <a:solidFill>
                    <a:srgbClr val="FFFFFF"/>
                  </a:solidFill>
                </a:uFill>
                <a:latin typeface="Calibri"/>
                <a:ea typeface="DejaVu Sans"/>
              </a:rPr>
              <a:t>Краткое описание решения</a:t>
            </a:r>
            <a:endParaRPr lang="uk-UA" sz="1600" b="0" strike="noStrike" spc="-1">
              <a:solidFill>
                <a:srgbClr val="FFFFFF"/>
              </a:solidFill>
              <a:uFill>
                <a:solidFill>
                  <a:srgbClr val="FFFFFF"/>
                </a:solidFill>
              </a:uFill>
              <a:latin typeface="Arial"/>
            </a:endParaRPr>
          </a:p>
          <a:p>
            <a:pPr>
              <a:lnSpc>
                <a:spcPct val="100000"/>
              </a:lnSpc>
            </a:pPr>
            <a:r>
              <a:rPr lang="uk-UA" sz="1600" b="0" strike="noStrike" spc="-1">
                <a:solidFill>
                  <a:srgbClr val="000000"/>
                </a:solidFill>
                <a:uFill>
                  <a:solidFill>
                    <a:srgbClr val="FFFFFF"/>
                  </a:solidFill>
                </a:uFill>
                <a:latin typeface="Calibri"/>
                <a:ea typeface="DejaVu Sans"/>
              </a:rPr>
              <a:t>Краткое описание решения </a:t>
            </a:r>
            <a:endParaRPr lang="uk-UA" sz="1600" b="0" strike="noStrike" spc="-1">
              <a:solidFill>
                <a:srgbClr val="FFFFFF"/>
              </a:solidFill>
              <a:uFill>
                <a:solidFill>
                  <a:srgbClr val="FFFFFF"/>
                </a:solidFill>
              </a:uFill>
              <a:latin typeface="Arial"/>
            </a:endParaRPr>
          </a:p>
          <a:p>
            <a:pPr>
              <a:lnSpc>
                <a:spcPct val="100000"/>
              </a:lnSpc>
            </a:pPr>
            <a:r>
              <a:rPr lang="uk-UA" sz="1600" b="0" strike="noStrike" spc="-1">
                <a:solidFill>
                  <a:srgbClr val="000000"/>
                </a:solidFill>
                <a:uFill>
                  <a:solidFill>
                    <a:srgbClr val="FFFFFF"/>
                  </a:solidFill>
                </a:uFill>
                <a:latin typeface="Calibri"/>
                <a:ea typeface="DejaVu Sans"/>
              </a:rPr>
              <a:t> </a:t>
            </a:r>
            <a:endParaRPr lang="uk-UA" sz="1600" b="0" strike="noStrike" spc="-1">
              <a:solidFill>
                <a:srgbClr val="FFFFFF"/>
              </a:solidFill>
              <a:uFill>
                <a:solidFill>
                  <a:srgbClr val="FFFFFF"/>
                </a:solidFill>
              </a:uFill>
              <a:latin typeface="Arial"/>
            </a:endParaRPr>
          </a:p>
        </p:txBody>
      </p:sp>
      <p:pic>
        <p:nvPicPr>
          <p:cNvPr id="167" name="Рисунок 16"/>
          <p:cNvPicPr/>
          <p:nvPr/>
        </p:nvPicPr>
        <p:blipFill>
          <a:blip r:embed="rId8"/>
          <a:stretch/>
        </p:blipFill>
        <p:spPr>
          <a:xfrm>
            <a:off x="0" y="0"/>
            <a:ext cx="12315960" cy="519840"/>
          </a:xfrm>
          <a:prstGeom prst="rect">
            <a:avLst/>
          </a:prstGeom>
          <a:ln>
            <a:noFill/>
          </a:ln>
        </p:spPr>
      </p:pic>
      <p:pic>
        <p:nvPicPr>
          <p:cNvPr id="168" name="Рисунок 17"/>
          <p:cNvPicPr/>
          <p:nvPr/>
        </p:nvPicPr>
        <p:blipFill>
          <a:blip r:embed="rId9"/>
          <a:stretch/>
        </p:blipFill>
        <p:spPr>
          <a:xfrm>
            <a:off x="937440" y="1206720"/>
            <a:ext cx="2606040" cy="2604600"/>
          </a:xfrm>
          <a:prstGeom prst="rect">
            <a:avLst/>
          </a:prstGeom>
          <a:ln>
            <a:noFill/>
          </a:ln>
        </p:spPr>
      </p:pic>
      <p:sp>
        <p:nvSpPr>
          <p:cNvPr id="169" name="CustomShape 7"/>
          <p:cNvSpPr/>
          <p:nvPr/>
        </p:nvSpPr>
        <p:spPr>
          <a:xfrm>
            <a:off x="8127000" y="4591800"/>
            <a:ext cx="21391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000000"/>
                </a:solidFill>
                <a:uFill>
                  <a:solidFill>
                    <a:srgbClr val="FFFFFF"/>
                  </a:solidFill>
                </a:uFill>
                <a:latin typeface="Calibri"/>
                <a:ea typeface="DejaVu Sans"/>
              </a:rPr>
              <a:t>Заголовок решения</a:t>
            </a:r>
            <a:endParaRPr lang="uk-UA" sz="1800" b="0" strike="noStrike" spc="-1">
              <a:solidFill>
                <a:srgbClr val="FFFFFF"/>
              </a:solidFill>
              <a:uFill>
                <a:solidFill>
                  <a:srgbClr val="FFFFFF"/>
                </a:solidFill>
              </a:uFill>
              <a:latin typeface="Arial"/>
            </a:endParaRPr>
          </a:p>
        </p:txBody>
      </p:sp>
      <p:sp>
        <p:nvSpPr>
          <p:cNvPr id="170" name="CustomShape 8"/>
          <p:cNvSpPr/>
          <p:nvPr/>
        </p:nvSpPr>
        <p:spPr>
          <a:xfrm>
            <a:off x="4745160" y="4618440"/>
            <a:ext cx="21391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000000"/>
                </a:solidFill>
                <a:uFill>
                  <a:solidFill>
                    <a:srgbClr val="FFFFFF"/>
                  </a:solidFill>
                </a:uFill>
                <a:latin typeface="Calibri"/>
                <a:ea typeface="DejaVu Sans"/>
              </a:rPr>
              <a:t>Заголовок решения</a:t>
            </a:r>
            <a:endParaRPr lang="uk-UA"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Рисунок 4"/>
          <p:cNvPicPr/>
          <p:nvPr/>
        </p:nvPicPr>
        <p:blipFill>
          <a:blip r:embed="rId2"/>
          <a:stretch/>
        </p:blipFill>
        <p:spPr>
          <a:xfrm>
            <a:off x="0" y="0"/>
            <a:ext cx="12514680" cy="6857280"/>
          </a:xfrm>
          <a:prstGeom prst="rect">
            <a:avLst/>
          </a:prstGeom>
          <a:ln>
            <a:noFill/>
          </a:ln>
        </p:spPr>
      </p:pic>
      <p:sp>
        <p:nvSpPr>
          <p:cNvPr id="172" name="CustomShape 1"/>
          <p:cNvSpPr/>
          <p:nvPr/>
        </p:nvSpPr>
        <p:spPr>
          <a:xfrm>
            <a:off x="2732760" y="138600"/>
            <a:ext cx="610452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000000"/>
                </a:solidFill>
                <a:uFill>
                  <a:solidFill>
                    <a:srgbClr val="FFFFFF"/>
                  </a:solidFill>
                </a:uFill>
                <a:latin typeface="Calibri"/>
                <a:ea typeface="DejaVu Sans"/>
              </a:rPr>
              <a:t>We create unique solutions for various spheres</a:t>
            </a:r>
            <a:endParaRPr lang="uk-UA" sz="2400" b="0" strike="noStrike" spc="-1">
              <a:solidFill>
                <a:srgbClr val="FFFFFF"/>
              </a:solidFill>
              <a:uFill>
                <a:solidFill>
                  <a:srgbClr val="FFFFFF"/>
                </a:solidFill>
              </a:uFill>
              <a:latin typeface="Arial"/>
            </a:endParaRPr>
          </a:p>
        </p:txBody>
      </p:sp>
      <p:pic>
        <p:nvPicPr>
          <p:cNvPr id="173" name="Рисунок 7"/>
          <p:cNvPicPr/>
          <p:nvPr/>
        </p:nvPicPr>
        <p:blipFill>
          <a:blip r:embed="rId3"/>
          <a:stretch/>
        </p:blipFill>
        <p:spPr>
          <a:xfrm>
            <a:off x="781560" y="1616400"/>
            <a:ext cx="3054240" cy="3054240"/>
          </a:xfrm>
          <a:prstGeom prst="rect">
            <a:avLst/>
          </a:prstGeom>
          <a:ln>
            <a:noFill/>
          </a:ln>
        </p:spPr>
      </p:pic>
      <p:sp>
        <p:nvSpPr>
          <p:cNvPr id="174" name="CustomShape 2"/>
          <p:cNvSpPr/>
          <p:nvPr/>
        </p:nvSpPr>
        <p:spPr>
          <a:xfrm>
            <a:off x="1350000" y="5092200"/>
            <a:ext cx="191808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000000"/>
                </a:solidFill>
                <a:uFill>
                  <a:solidFill>
                    <a:srgbClr val="FFFFFF"/>
                  </a:solidFill>
                </a:uFill>
                <a:latin typeface="Calibri"/>
                <a:ea typeface="DejaVu Sans"/>
              </a:rPr>
              <a:t>Food industry</a:t>
            </a:r>
            <a:endParaRPr lang="uk-UA" sz="2400" b="0" strike="noStrike" spc="-1">
              <a:solidFill>
                <a:srgbClr val="FFFFFF"/>
              </a:solidFill>
              <a:uFill>
                <a:solidFill>
                  <a:srgbClr val="FFFFFF"/>
                </a:solidFill>
              </a:uFill>
              <a:latin typeface="Arial"/>
            </a:endParaRPr>
          </a:p>
        </p:txBody>
      </p:sp>
      <p:pic>
        <p:nvPicPr>
          <p:cNvPr id="175" name="Рисунок 9"/>
          <p:cNvPicPr/>
          <p:nvPr/>
        </p:nvPicPr>
        <p:blipFill>
          <a:blip r:embed="rId4"/>
          <a:stretch/>
        </p:blipFill>
        <p:spPr>
          <a:xfrm>
            <a:off x="4914000" y="1737000"/>
            <a:ext cx="2973960" cy="2973960"/>
          </a:xfrm>
          <a:prstGeom prst="rect">
            <a:avLst/>
          </a:prstGeom>
          <a:ln>
            <a:noFill/>
          </a:ln>
        </p:spPr>
      </p:pic>
      <p:sp>
        <p:nvSpPr>
          <p:cNvPr id="176" name="CustomShape 3"/>
          <p:cNvSpPr/>
          <p:nvPr/>
        </p:nvSpPr>
        <p:spPr>
          <a:xfrm flipH="1">
            <a:off x="5687280" y="5046120"/>
            <a:ext cx="201564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uk-UA" sz="2400" b="1" strike="noStrike" spc="-1">
                <a:solidFill>
                  <a:srgbClr val="000000"/>
                </a:solidFill>
                <a:uFill>
                  <a:solidFill>
                    <a:srgbClr val="FFFFFF"/>
                  </a:solidFill>
                </a:uFill>
                <a:latin typeface="Calibri"/>
                <a:ea typeface="DejaVu Sans"/>
              </a:rPr>
              <a:t>Pharmacies</a:t>
            </a:r>
            <a:endParaRPr lang="uk-UA" sz="2400" b="0" strike="noStrike" spc="-1">
              <a:solidFill>
                <a:srgbClr val="FFFFFF"/>
              </a:solidFill>
              <a:uFill>
                <a:solidFill>
                  <a:srgbClr val="FFFFFF"/>
                </a:solidFill>
              </a:uFill>
              <a:latin typeface="Arial"/>
            </a:endParaRPr>
          </a:p>
        </p:txBody>
      </p:sp>
      <p:pic>
        <p:nvPicPr>
          <p:cNvPr id="177" name="Рисунок 11"/>
          <p:cNvPicPr/>
          <p:nvPr/>
        </p:nvPicPr>
        <p:blipFill>
          <a:blip r:embed="rId5"/>
          <a:stretch/>
        </p:blipFill>
        <p:spPr>
          <a:xfrm>
            <a:off x="8714880" y="1696680"/>
            <a:ext cx="2973960" cy="2973960"/>
          </a:xfrm>
          <a:prstGeom prst="rect">
            <a:avLst/>
          </a:prstGeom>
          <a:ln>
            <a:noFill/>
          </a:ln>
        </p:spPr>
      </p:pic>
      <p:sp>
        <p:nvSpPr>
          <p:cNvPr id="178" name="CustomShape 4"/>
          <p:cNvSpPr/>
          <p:nvPr/>
        </p:nvSpPr>
        <p:spPr>
          <a:xfrm>
            <a:off x="8692920" y="5014080"/>
            <a:ext cx="328824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000000"/>
                </a:solidFill>
                <a:uFill>
                  <a:solidFill>
                    <a:srgbClr val="FFFFFF"/>
                  </a:solidFill>
                </a:uFill>
                <a:latin typeface="Calibri"/>
                <a:ea typeface="DejaVu Sans"/>
              </a:rPr>
              <a:t>Clothes and Shoes shops</a:t>
            </a:r>
            <a:endParaRPr lang="uk-UA" sz="2400" b="0" strike="noStrike" spc="-1">
              <a:solidFill>
                <a:srgbClr val="FFFFFF"/>
              </a:solidFill>
              <a:uFill>
                <a:solidFill>
                  <a:srgbClr val="FFFFFF"/>
                </a:solidFill>
              </a:uFill>
              <a:latin typeface="Arial"/>
            </a:endParaRPr>
          </a:p>
        </p:txBody>
      </p:sp>
      <p:pic>
        <p:nvPicPr>
          <p:cNvPr id="179" name="Рисунок 13"/>
          <p:cNvPicPr/>
          <p:nvPr/>
        </p:nvPicPr>
        <p:blipFill>
          <a:blip r:embed="rId6"/>
          <a:stretch/>
        </p:blipFill>
        <p:spPr>
          <a:xfrm>
            <a:off x="12003480" y="2637360"/>
            <a:ext cx="511560" cy="1172880"/>
          </a:xfrm>
          <a:prstGeom prst="rect">
            <a:avLst/>
          </a:prstGeom>
          <a:ln>
            <a:noFill/>
          </a:ln>
        </p:spPr>
      </p:pic>
      <p:pic>
        <p:nvPicPr>
          <p:cNvPr id="180" name="Рисунок 14"/>
          <p:cNvPicPr/>
          <p:nvPr/>
        </p:nvPicPr>
        <p:blipFill>
          <a:blip r:embed="rId7"/>
          <a:stretch/>
        </p:blipFill>
        <p:spPr>
          <a:xfrm>
            <a:off x="0" y="2528640"/>
            <a:ext cx="780840" cy="1229760"/>
          </a:xfrm>
          <a:prstGeom prst="rect">
            <a:avLst/>
          </a:prstGeom>
          <a:ln>
            <a:noFill/>
          </a:ln>
        </p:spPr>
      </p:pic>
      <p:pic>
        <p:nvPicPr>
          <p:cNvPr id="181" name="Рисунок 1"/>
          <p:cNvPicPr/>
          <p:nvPr/>
        </p:nvPicPr>
        <p:blipFill>
          <a:blip r:embed="rId8"/>
          <a:stretch/>
        </p:blipFill>
        <p:spPr>
          <a:xfrm>
            <a:off x="8714880" y="1696680"/>
            <a:ext cx="2973960" cy="2973960"/>
          </a:xfrm>
          <a:prstGeom prst="rect">
            <a:avLst/>
          </a:prstGeom>
          <a:ln>
            <a:noFill/>
          </a:ln>
        </p:spPr>
      </p:pic>
      <p:pic>
        <p:nvPicPr>
          <p:cNvPr id="182" name="Рисунок 3"/>
          <p:cNvPicPr/>
          <p:nvPr/>
        </p:nvPicPr>
        <p:blipFill>
          <a:blip r:embed="rId9"/>
          <a:stretch/>
        </p:blipFill>
        <p:spPr>
          <a:xfrm>
            <a:off x="4824000" y="1643040"/>
            <a:ext cx="3153960" cy="3161160"/>
          </a:xfrm>
          <a:prstGeom prst="rect">
            <a:avLst/>
          </a:prstGeom>
          <a:ln>
            <a:noFill/>
          </a:ln>
        </p:spPr>
      </p:pic>
      <p:pic>
        <p:nvPicPr>
          <p:cNvPr id="183" name="Рисунок 15"/>
          <p:cNvPicPr/>
          <p:nvPr/>
        </p:nvPicPr>
        <p:blipFill>
          <a:blip r:embed="rId10"/>
          <a:stretch/>
        </p:blipFill>
        <p:spPr>
          <a:xfrm>
            <a:off x="784440" y="1590120"/>
            <a:ext cx="3051360" cy="3107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Рисунок 3"/>
          <p:cNvPicPr/>
          <p:nvPr/>
        </p:nvPicPr>
        <p:blipFill>
          <a:blip r:embed="rId2"/>
          <a:stretch/>
        </p:blipFill>
        <p:spPr>
          <a:xfrm>
            <a:off x="0" y="0"/>
            <a:ext cx="12191400" cy="6857280"/>
          </a:xfrm>
          <a:prstGeom prst="rect">
            <a:avLst/>
          </a:prstGeom>
          <a:ln>
            <a:noFill/>
          </a:ln>
        </p:spPr>
      </p:pic>
      <p:pic>
        <p:nvPicPr>
          <p:cNvPr id="185" name="Рисунок 4"/>
          <p:cNvPicPr/>
          <p:nvPr/>
        </p:nvPicPr>
        <p:blipFill>
          <a:blip r:embed="rId3"/>
          <a:stretch/>
        </p:blipFill>
        <p:spPr>
          <a:xfrm>
            <a:off x="0" y="0"/>
            <a:ext cx="12514680" cy="6857280"/>
          </a:xfrm>
          <a:prstGeom prst="rect">
            <a:avLst/>
          </a:prstGeom>
          <a:ln>
            <a:noFill/>
          </a:ln>
        </p:spPr>
      </p:pic>
      <p:sp>
        <p:nvSpPr>
          <p:cNvPr id="186" name="CustomShape 1"/>
          <p:cNvSpPr/>
          <p:nvPr/>
        </p:nvSpPr>
        <p:spPr>
          <a:xfrm>
            <a:off x="3024000" y="144000"/>
            <a:ext cx="610596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000000"/>
                </a:solidFill>
                <a:uFill>
                  <a:solidFill>
                    <a:srgbClr val="FFFFFF"/>
                  </a:solidFill>
                </a:uFill>
                <a:latin typeface="Calibri"/>
                <a:ea typeface="DejaVu Sans"/>
              </a:rPr>
              <a:t>We create unique solutions for various spheres</a:t>
            </a:r>
            <a:endParaRPr lang="uk-UA" sz="2400" b="0" strike="noStrike" spc="-1">
              <a:solidFill>
                <a:srgbClr val="FFFFFF"/>
              </a:solidFill>
              <a:uFill>
                <a:solidFill>
                  <a:srgbClr val="FFFFFF"/>
                </a:solidFill>
              </a:uFill>
              <a:latin typeface="Arial"/>
            </a:endParaRPr>
          </a:p>
        </p:txBody>
      </p:sp>
      <p:sp>
        <p:nvSpPr>
          <p:cNvPr id="187" name="CustomShape 2"/>
          <p:cNvSpPr/>
          <p:nvPr/>
        </p:nvSpPr>
        <p:spPr>
          <a:xfrm>
            <a:off x="694440" y="5303160"/>
            <a:ext cx="352908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000000"/>
                </a:solidFill>
                <a:uFill>
                  <a:solidFill>
                    <a:srgbClr val="FFFFFF"/>
                  </a:solidFill>
                </a:uFill>
                <a:latin typeface="Calibri"/>
                <a:ea typeface="DejaVu Sans"/>
              </a:rPr>
              <a:t>Advertising and Marketing</a:t>
            </a:r>
            <a:endParaRPr lang="uk-UA" sz="2400" b="0" strike="noStrike" spc="-1">
              <a:solidFill>
                <a:srgbClr val="FFFFFF"/>
              </a:solidFill>
              <a:uFill>
                <a:solidFill>
                  <a:srgbClr val="FFFFFF"/>
                </a:solidFill>
              </a:uFill>
              <a:latin typeface="Arial"/>
            </a:endParaRPr>
          </a:p>
        </p:txBody>
      </p:sp>
      <p:sp>
        <p:nvSpPr>
          <p:cNvPr id="188" name="CustomShape 3"/>
          <p:cNvSpPr/>
          <p:nvPr/>
        </p:nvSpPr>
        <p:spPr>
          <a:xfrm flipH="1">
            <a:off x="5687280" y="5322960"/>
            <a:ext cx="187164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uk-UA" sz="2400" b="1" strike="noStrike" spc="-1">
                <a:solidFill>
                  <a:srgbClr val="000000"/>
                </a:solidFill>
                <a:uFill>
                  <a:solidFill>
                    <a:srgbClr val="FFFFFF"/>
                  </a:solidFill>
                </a:uFill>
                <a:latin typeface="Calibri"/>
                <a:ea typeface="DejaVu Sans"/>
              </a:rPr>
              <a:t>  Catering</a:t>
            </a:r>
            <a:endParaRPr lang="uk-UA" sz="2400" b="0" strike="noStrike" spc="-1">
              <a:solidFill>
                <a:srgbClr val="FFFFFF"/>
              </a:solidFill>
              <a:uFill>
                <a:solidFill>
                  <a:srgbClr val="FFFFFF"/>
                </a:solidFill>
              </a:uFill>
              <a:latin typeface="Arial"/>
            </a:endParaRPr>
          </a:p>
        </p:txBody>
      </p:sp>
      <p:sp>
        <p:nvSpPr>
          <p:cNvPr id="189" name="CustomShape 4"/>
          <p:cNvSpPr/>
          <p:nvPr/>
        </p:nvSpPr>
        <p:spPr>
          <a:xfrm>
            <a:off x="9770760" y="5322960"/>
            <a:ext cx="1185120" cy="455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400" b="1" strike="noStrike" spc="-1">
                <a:solidFill>
                  <a:srgbClr val="000000"/>
                </a:solidFill>
                <a:uFill>
                  <a:solidFill>
                    <a:srgbClr val="FFFFFF"/>
                  </a:solidFill>
                </a:uFill>
                <a:latin typeface="Calibri"/>
                <a:ea typeface="DejaVu Sans"/>
              </a:rPr>
              <a:t>Tourism</a:t>
            </a:r>
            <a:endParaRPr lang="uk-UA" sz="2400" b="0" strike="noStrike" spc="-1">
              <a:solidFill>
                <a:srgbClr val="FFFFFF"/>
              </a:solidFill>
              <a:uFill>
                <a:solidFill>
                  <a:srgbClr val="FFFFFF"/>
                </a:solidFill>
              </a:uFill>
              <a:latin typeface="Arial"/>
            </a:endParaRPr>
          </a:p>
        </p:txBody>
      </p:sp>
      <p:pic>
        <p:nvPicPr>
          <p:cNvPr id="190" name="Рисунок 12"/>
          <p:cNvPicPr/>
          <p:nvPr/>
        </p:nvPicPr>
        <p:blipFill>
          <a:blip r:embed="rId4"/>
          <a:stretch/>
        </p:blipFill>
        <p:spPr>
          <a:xfrm>
            <a:off x="12003480" y="2637360"/>
            <a:ext cx="511560" cy="1172880"/>
          </a:xfrm>
          <a:prstGeom prst="rect">
            <a:avLst/>
          </a:prstGeom>
          <a:ln>
            <a:noFill/>
          </a:ln>
        </p:spPr>
      </p:pic>
      <p:pic>
        <p:nvPicPr>
          <p:cNvPr id="191" name="Рисунок 13"/>
          <p:cNvPicPr/>
          <p:nvPr/>
        </p:nvPicPr>
        <p:blipFill>
          <a:blip r:embed="rId5"/>
          <a:stretch/>
        </p:blipFill>
        <p:spPr>
          <a:xfrm>
            <a:off x="0" y="2528640"/>
            <a:ext cx="780840" cy="1229760"/>
          </a:xfrm>
          <a:prstGeom prst="rect">
            <a:avLst/>
          </a:prstGeom>
          <a:ln>
            <a:noFill/>
          </a:ln>
        </p:spPr>
      </p:pic>
      <p:pic>
        <p:nvPicPr>
          <p:cNvPr id="192" name="Рисунок 2"/>
          <p:cNvPicPr/>
          <p:nvPr/>
        </p:nvPicPr>
        <p:blipFill>
          <a:blip r:embed="rId6"/>
          <a:stretch/>
        </p:blipFill>
        <p:spPr>
          <a:xfrm>
            <a:off x="8681040" y="1676520"/>
            <a:ext cx="3094200" cy="3094200"/>
          </a:xfrm>
          <a:prstGeom prst="rect">
            <a:avLst/>
          </a:prstGeom>
          <a:ln>
            <a:noFill/>
          </a:ln>
        </p:spPr>
      </p:pic>
      <p:pic>
        <p:nvPicPr>
          <p:cNvPr id="193" name="Рисунок 14"/>
          <p:cNvPicPr/>
          <p:nvPr/>
        </p:nvPicPr>
        <p:blipFill>
          <a:blip r:embed="rId7"/>
          <a:stretch/>
        </p:blipFill>
        <p:spPr>
          <a:xfrm>
            <a:off x="781200" y="1678680"/>
            <a:ext cx="3094200" cy="3094200"/>
          </a:xfrm>
          <a:prstGeom prst="rect">
            <a:avLst/>
          </a:prstGeom>
          <a:ln>
            <a:noFill/>
          </a:ln>
        </p:spPr>
      </p:pic>
      <p:pic>
        <p:nvPicPr>
          <p:cNvPr id="194" name="Рисунок 15"/>
          <p:cNvPicPr/>
          <p:nvPr/>
        </p:nvPicPr>
        <p:blipFill>
          <a:blip r:embed="rId8"/>
          <a:stretch/>
        </p:blipFill>
        <p:spPr>
          <a:xfrm>
            <a:off x="4803120" y="1679760"/>
            <a:ext cx="3093480" cy="3093480"/>
          </a:xfrm>
          <a:prstGeom prst="rect">
            <a:avLst/>
          </a:prstGeom>
          <a:ln>
            <a:noFill/>
          </a:ln>
        </p:spPr>
      </p:pic>
      <p:pic>
        <p:nvPicPr>
          <p:cNvPr id="195" name="Рисунок 1"/>
          <p:cNvPicPr/>
          <p:nvPr/>
        </p:nvPicPr>
        <p:blipFill>
          <a:blip r:embed="rId9"/>
          <a:stretch/>
        </p:blipFill>
        <p:spPr>
          <a:xfrm>
            <a:off x="4790880" y="1653480"/>
            <a:ext cx="3117600" cy="3117600"/>
          </a:xfrm>
          <a:prstGeom prst="rect">
            <a:avLst/>
          </a:prstGeom>
          <a:ln>
            <a:noFill/>
          </a:ln>
        </p:spPr>
      </p:pic>
      <p:pic>
        <p:nvPicPr>
          <p:cNvPr id="196" name="Рисунок 6"/>
          <p:cNvPicPr/>
          <p:nvPr/>
        </p:nvPicPr>
        <p:blipFill>
          <a:blip r:embed="rId10"/>
          <a:stretch/>
        </p:blipFill>
        <p:spPr>
          <a:xfrm>
            <a:off x="758160" y="1653480"/>
            <a:ext cx="3117600" cy="3117600"/>
          </a:xfrm>
          <a:prstGeom prst="rect">
            <a:avLst/>
          </a:prstGeom>
          <a:ln>
            <a:noFill/>
          </a:ln>
        </p:spPr>
      </p:pic>
      <p:pic>
        <p:nvPicPr>
          <p:cNvPr id="197" name="Рисунок 8"/>
          <p:cNvPicPr/>
          <p:nvPr/>
        </p:nvPicPr>
        <p:blipFill>
          <a:blip r:embed="rId11"/>
          <a:stretch/>
        </p:blipFill>
        <p:spPr>
          <a:xfrm>
            <a:off x="8662320" y="1676520"/>
            <a:ext cx="3094200" cy="3094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Рисунок 3"/>
          <p:cNvPicPr/>
          <p:nvPr/>
        </p:nvPicPr>
        <p:blipFill>
          <a:blip r:embed="rId2"/>
          <a:stretch/>
        </p:blipFill>
        <p:spPr>
          <a:xfrm>
            <a:off x="0" y="0"/>
            <a:ext cx="12309480" cy="6552360"/>
          </a:xfrm>
          <a:prstGeom prst="rect">
            <a:avLst/>
          </a:prstGeom>
          <a:ln>
            <a:noFill/>
          </a:ln>
        </p:spPr>
      </p:pic>
      <p:sp>
        <p:nvSpPr>
          <p:cNvPr id="199" name="CustomShape 1"/>
          <p:cNvSpPr/>
          <p:nvPr/>
        </p:nvSpPr>
        <p:spPr>
          <a:xfrm>
            <a:off x="4801680" y="858960"/>
            <a:ext cx="1130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0" strike="noStrike" spc="-1">
                <a:solidFill>
                  <a:srgbClr val="FFFFFF"/>
                </a:solidFill>
                <a:uFill>
                  <a:solidFill>
                    <a:srgbClr val="FFFFFF"/>
                  </a:solidFill>
                </a:uFill>
                <a:latin typeface="Calibri"/>
                <a:ea typeface="DejaVu Sans"/>
              </a:rPr>
              <a:t>Наш опыт</a:t>
            </a:r>
            <a:endParaRPr lang="uk-UA" sz="1800" b="0" strike="noStrike" spc="-1">
              <a:solidFill>
                <a:srgbClr val="FFFFFF"/>
              </a:solidFill>
              <a:uFill>
                <a:solidFill>
                  <a:srgbClr val="FFFFFF"/>
                </a:solidFill>
              </a:uFill>
              <a:latin typeface="Arial"/>
            </a:endParaRPr>
          </a:p>
        </p:txBody>
      </p:sp>
      <p:pic>
        <p:nvPicPr>
          <p:cNvPr id="200" name="Рисунок 5"/>
          <p:cNvPicPr/>
          <p:nvPr/>
        </p:nvPicPr>
        <p:blipFill>
          <a:blip r:embed="rId3"/>
          <a:stretch/>
        </p:blipFill>
        <p:spPr>
          <a:xfrm>
            <a:off x="0" y="0"/>
            <a:ext cx="12191400" cy="6857280"/>
          </a:xfrm>
          <a:prstGeom prst="rect">
            <a:avLst/>
          </a:prstGeom>
          <a:ln>
            <a:noFill/>
          </a:ln>
        </p:spPr>
      </p:pic>
      <p:sp>
        <p:nvSpPr>
          <p:cNvPr id="201" name="CustomShape 2"/>
          <p:cNvSpPr/>
          <p:nvPr/>
        </p:nvSpPr>
        <p:spPr>
          <a:xfrm>
            <a:off x="4258440" y="520920"/>
            <a:ext cx="367380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2800" b="1" strike="noStrike" spc="-1">
                <a:solidFill>
                  <a:srgbClr val="000000"/>
                </a:solidFill>
                <a:uFill>
                  <a:solidFill>
                    <a:srgbClr val="FFFFFF"/>
                  </a:solidFill>
                </a:uFill>
                <a:latin typeface="Calibri"/>
                <a:ea typeface="DejaVu Sans"/>
              </a:rPr>
              <a:t>Our positive experience</a:t>
            </a:r>
            <a:endParaRPr lang="uk-UA" sz="2800" b="0" strike="noStrike" spc="-1">
              <a:solidFill>
                <a:srgbClr val="FFFFFF"/>
              </a:solidFill>
              <a:uFill>
                <a:solidFill>
                  <a:srgbClr val="FFFFFF"/>
                </a:solidFill>
              </a:uFill>
              <a:latin typeface="Arial"/>
            </a:endParaRPr>
          </a:p>
        </p:txBody>
      </p:sp>
      <p:sp>
        <p:nvSpPr>
          <p:cNvPr id="202" name="CustomShape 3"/>
          <p:cNvSpPr/>
          <p:nvPr/>
        </p:nvSpPr>
        <p:spPr>
          <a:xfrm>
            <a:off x="883800" y="5168160"/>
            <a:ext cx="609516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uk-UA" sz="1800" b="0" strike="noStrike" spc="-1">
                <a:solidFill>
                  <a:srgbClr val="000000"/>
                </a:solidFill>
                <a:uFill>
                  <a:solidFill>
                    <a:srgbClr val="FFFFFF"/>
                  </a:solidFill>
                </a:uFill>
                <a:latin typeface="Calibri"/>
                <a:ea typeface="DejaVu Sans"/>
              </a:rPr>
              <a:t>Краткое описание опыта </a:t>
            </a:r>
            <a:endParaRPr lang="uk-UA" sz="1800" b="0" strike="noStrike" spc="-1">
              <a:solidFill>
                <a:srgbClr val="FFFFFF"/>
              </a:solidFill>
              <a:uFill>
                <a:solidFill>
                  <a:srgbClr val="FFFFFF"/>
                </a:solidFill>
              </a:uFill>
              <a:latin typeface="Arial"/>
            </a:endParaRPr>
          </a:p>
          <a:p>
            <a:pPr>
              <a:lnSpc>
                <a:spcPct val="100000"/>
              </a:lnSpc>
            </a:pPr>
            <a:r>
              <a:rPr lang="uk-UA" sz="1800" b="0" strike="noStrike" spc="-1">
                <a:solidFill>
                  <a:srgbClr val="000000"/>
                </a:solidFill>
                <a:uFill>
                  <a:solidFill>
                    <a:srgbClr val="FFFFFF"/>
                  </a:solidFill>
                </a:uFill>
                <a:latin typeface="Calibri"/>
                <a:ea typeface="DejaVu Sans"/>
              </a:rPr>
              <a:t>Краткое описание опыта </a:t>
            </a:r>
            <a:endParaRPr lang="uk-UA" sz="1800" b="0" strike="noStrike" spc="-1">
              <a:solidFill>
                <a:srgbClr val="FFFFFF"/>
              </a:solidFill>
              <a:uFill>
                <a:solidFill>
                  <a:srgbClr val="FFFFFF"/>
                </a:solidFill>
              </a:uFill>
              <a:latin typeface="Arial"/>
            </a:endParaRPr>
          </a:p>
        </p:txBody>
      </p:sp>
      <p:sp>
        <p:nvSpPr>
          <p:cNvPr id="203" name="CustomShape 4"/>
          <p:cNvSpPr/>
          <p:nvPr/>
        </p:nvSpPr>
        <p:spPr>
          <a:xfrm>
            <a:off x="4793040" y="5200920"/>
            <a:ext cx="609516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uk-UA" sz="1800" b="0" strike="noStrike" spc="-1">
                <a:solidFill>
                  <a:srgbClr val="000000"/>
                </a:solidFill>
                <a:uFill>
                  <a:solidFill>
                    <a:srgbClr val="FFFFFF"/>
                  </a:solidFill>
                </a:uFill>
                <a:latin typeface="Calibri"/>
                <a:ea typeface="DejaVu Sans"/>
              </a:rPr>
              <a:t>Краткое описание опыта </a:t>
            </a:r>
            <a:endParaRPr lang="uk-UA" sz="1800" b="0" strike="noStrike" spc="-1">
              <a:solidFill>
                <a:srgbClr val="FFFFFF"/>
              </a:solidFill>
              <a:uFill>
                <a:solidFill>
                  <a:srgbClr val="FFFFFF"/>
                </a:solidFill>
              </a:uFill>
              <a:latin typeface="Arial"/>
            </a:endParaRPr>
          </a:p>
          <a:p>
            <a:pPr>
              <a:lnSpc>
                <a:spcPct val="100000"/>
              </a:lnSpc>
            </a:pPr>
            <a:r>
              <a:rPr lang="uk-UA" sz="1800" b="0" strike="noStrike" spc="-1">
                <a:solidFill>
                  <a:srgbClr val="000000"/>
                </a:solidFill>
                <a:uFill>
                  <a:solidFill>
                    <a:srgbClr val="FFFFFF"/>
                  </a:solidFill>
                </a:uFill>
                <a:latin typeface="Calibri"/>
                <a:ea typeface="DejaVu Sans"/>
              </a:rPr>
              <a:t>Краткое описание опыта </a:t>
            </a:r>
            <a:endParaRPr lang="uk-UA" sz="1800" b="0" strike="noStrike" spc="-1">
              <a:solidFill>
                <a:srgbClr val="FFFFFF"/>
              </a:solidFill>
              <a:uFill>
                <a:solidFill>
                  <a:srgbClr val="FFFFFF"/>
                </a:solidFill>
              </a:uFill>
              <a:latin typeface="Arial"/>
            </a:endParaRPr>
          </a:p>
        </p:txBody>
      </p:sp>
      <p:sp>
        <p:nvSpPr>
          <p:cNvPr id="204" name="CustomShape 5"/>
          <p:cNvSpPr/>
          <p:nvPr/>
        </p:nvSpPr>
        <p:spPr>
          <a:xfrm>
            <a:off x="8701920" y="5217480"/>
            <a:ext cx="609516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uk-UA" sz="1800" b="0" strike="noStrike" spc="-1">
                <a:solidFill>
                  <a:srgbClr val="000000"/>
                </a:solidFill>
                <a:uFill>
                  <a:solidFill>
                    <a:srgbClr val="FFFFFF"/>
                  </a:solidFill>
                </a:uFill>
                <a:latin typeface="Calibri"/>
                <a:ea typeface="DejaVu Sans"/>
              </a:rPr>
              <a:t>Краткое описание опыта </a:t>
            </a:r>
            <a:endParaRPr lang="uk-UA" sz="1800" b="0" strike="noStrike" spc="-1">
              <a:solidFill>
                <a:srgbClr val="FFFFFF"/>
              </a:solidFill>
              <a:uFill>
                <a:solidFill>
                  <a:srgbClr val="FFFFFF"/>
                </a:solidFill>
              </a:uFill>
              <a:latin typeface="Arial"/>
            </a:endParaRPr>
          </a:p>
          <a:p>
            <a:pPr>
              <a:lnSpc>
                <a:spcPct val="100000"/>
              </a:lnSpc>
            </a:pPr>
            <a:r>
              <a:rPr lang="uk-UA" sz="1800" b="0" strike="noStrike" spc="-1">
                <a:solidFill>
                  <a:srgbClr val="000000"/>
                </a:solidFill>
                <a:uFill>
                  <a:solidFill>
                    <a:srgbClr val="FFFFFF"/>
                  </a:solidFill>
                </a:uFill>
                <a:latin typeface="Calibri"/>
                <a:ea typeface="DejaVu Sans"/>
              </a:rPr>
              <a:t>Краткое описание опыта </a:t>
            </a:r>
            <a:endParaRPr lang="uk-UA" sz="1800" b="0" strike="noStrike" spc="-1">
              <a:solidFill>
                <a:srgbClr val="FFFFFF"/>
              </a:solidFill>
              <a:uFill>
                <a:solidFill>
                  <a:srgbClr val="FFFFFF"/>
                </a:solidFill>
              </a:uFill>
              <a:latin typeface="Arial"/>
            </a:endParaRPr>
          </a:p>
        </p:txBody>
      </p:sp>
      <p:pic>
        <p:nvPicPr>
          <p:cNvPr id="205" name="Рисунок 15"/>
          <p:cNvPicPr/>
          <p:nvPr/>
        </p:nvPicPr>
        <p:blipFill>
          <a:blip r:embed="rId4"/>
          <a:stretch/>
        </p:blipFill>
        <p:spPr>
          <a:xfrm>
            <a:off x="937440" y="1542240"/>
            <a:ext cx="2606040" cy="2604600"/>
          </a:xfrm>
          <a:prstGeom prst="rect">
            <a:avLst/>
          </a:prstGeom>
          <a:ln>
            <a:noFill/>
          </a:ln>
        </p:spPr>
      </p:pic>
      <p:pic>
        <p:nvPicPr>
          <p:cNvPr id="206" name="Рисунок 16"/>
          <p:cNvPicPr/>
          <p:nvPr/>
        </p:nvPicPr>
        <p:blipFill>
          <a:blip r:embed="rId5"/>
          <a:stretch/>
        </p:blipFill>
        <p:spPr>
          <a:xfrm>
            <a:off x="4793040" y="1451520"/>
            <a:ext cx="2693880" cy="2695680"/>
          </a:xfrm>
          <a:prstGeom prst="rect">
            <a:avLst/>
          </a:prstGeom>
          <a:ln>
            <a:noFill/>
          </a:ln>
        </p:spPr>
      </p:pic>
      <p:pic>
        <p:nvPicPr>
          <p:cNvPr id="207" name="Рисунок 17"/>
          <p:cNvPicPr/>
          <p:nvPr/>
        </p:nvPicPr>
        <p:blipFill>
          <a:blip r:embed="rId6"/>
          <a:stretch/>
        </p:blipFill>
        <p:spPr>
          <a:xfrm>
            <a:off x="8575920" y="1415520"/>
            <a:ext cx="2722680" cy="2722680"/>
          </a:xfrm>
          <a:prstGeom prst="rect">
            <a:avLst/>
          </a:prstGeom>
          <a:ln>
            <a:noFill/>
          </a:ln>
        </p:spPr>
      </p:pic>
      <p:sp>
        <p:nvSpPr>
          <p:cNvPr id="208" name="CustomShape 6"/>
          <p:cNvSpPr/>
          <p:nvPr/>
        </p:nvSpPr>
        <p:spPr>
          <a:xfrm>
            <a:off x="951840" y="4558320"/>
            <a:ext cx="272592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000000"/>
                </a:solidFill>
                <a:uFill>
                  <a:solidFill>
                    <a:srgbClr val="FFFFFF"/>
                  </a:solidFill>
                </a:uFill>
                <a:latin typeface="Calibri"/>
                <a:ea typeface="DejaVu Sans"/>
              </a:rPr>
              <a:t>Лучше свой автопарк или</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000000"/>
                </a:solidFill>
                <a:uFill>
                  <a:solidFill>
                    <a:srgbClr val="FFFFFF"/>
                  </a:solidFill>
                </a:uFill>
                <a:latin typeface="Calibri"/>
                <a:ea typeface="DejaVu Sans"/>
              </a:rPr>
              <a:t>арендовать автомобили?</a:t>
            </a:r>
            <a:endParaRPr lang="uk-UA" sz="1800" b="0" strike="noStrike" spc="-1">
              <a:solidFill>
                <a:srgbClr val="FFFFFF"/>
              </a:solidFill>
              <a:uFill>
                <a:solidFill>
                  <a:srgbClr val="FFFFFF"/>
                </a:solidFill>
              </a:uFill>
              <a:latin typeface="Arial"/>
            </a:endParaRPr>
          </a:p>
        </p:txBody>
      </p:sp>
      <p:sp>
        <p:nvSpPr>
          <p:cNvPr id="209" name="CustomShape 7"/>
          <p:cNvSpPr/>
          <p:nvPr/>
        </p:nvSpPr>
        <p:spPr>
          <a:xfrm>
            <a:off x="4559400" y="4521960"/>
            <a:ext cx="319068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000000"/>
                </a:solidFill>
                <a:uFill>
                  <a:solidFill>
                    <a:srgbClr val="FFFFFF"/>
                  </a:solidFill>
                </a:uFill>
                <a:latin typeface="Calibri"/>
                <a:ea typeface="DejaVu Sans"/>
              </a:rPr>
              <a:t>Как правильно делать анализ </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000000"/>
                </a:solidFill>
                <a:uFill>
                  <a:solidFill>
                    <a:srgbClr val="FFFFFF"/>
                  </a:solidFill>
                </a:uFill>
                <a:latin typeface="Calibri"/>
                <a:ea typeface="DejaVu Sans"/>
              </a:rPr>
              <a:t>маркетинговых акций</a:t>
            </a:r>
            <a:endParaRPr lang="uk-UA" sz="1800" b="0" strike="noStrike" spc="-1">
              <a:solidFill>
                <a:srgbClr val="FFFFFF"/>
              </a:solidFill>
              <a:uFill>
                <a:solidFill>
                  <a:srgbClr val="FFFFFF"/>
                </a:solidFill>
              </a:uFill>
              <a:latin typeface="Arial"/>
            </a:endParaRPr>
          </a:p>
        </p:txBody>
      </p:sp>
      <p:sp>
        <p:nvSpPr>
          <p:cNvPr id="210" name="CustomShape 8"/>
          <p:cNvSpPr/>
          <p:nvPr/>
        </p:nvSpPr>
        <p:spPr>
          <a:xfrm>
            <a:off x="8715600" y="4571280"/>
            <a:ext cx="270144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1800" b="1" strike="noStrike" spc="-1">
                <a:solidFill>
                  <a:srgbClr val="000000"/>
                </a:solidFill>
                <a:uFill>
                  <a:solidFill>
                    <a:srgbClr val="FFFFFF"/>
                  </a:solidFill>
                </a:uFill>
                <a:latin typeface="Calibri"/>
                <a:ea typeface="DejaVu Sans"/>
              </a:rPr>
              <a:t>Как выбор ассортимента </a:t>
            </a:r>
            <a:endParaRPr lang="uk-UA" sz="1800" b="0" strike="noStrike" spc="-1">
              <a:solidFill>
                <a:srgbClr val="FFFFFF"/>
              </a:solidFill>
              <a:uFill>
                <a:solidFill>
                  <a:srgbClr val="FFFFFF"/>
                </a:solidFill>
              </a:uFill>
              <a:latin typeface="Arial"/>
            </a:endParaRPr>
          </a:p>
          <a:p>
            <a:pPr>
              <a:lnSpc>
                <a:spcPct val="100000"/>
              </a:lnSpc>
            </a:pPr>
            <a:r>
              <a:rPr lang="uk-UA" sz="1800" b="1" strike="noStrike" spc="-1">
                <a:solidFill>
                  <a:srgbClr val="000000"/>
                </a:solidFill>
                <a:uFill>
                  <a:solidFill>
                    <a:srgbClr val="FFFFFF"/>
                  </a:solidFill>
                </a:uFill>
                <a:latin typeface="Calibri"/>
                <a:ea typeface="DejaVu Sans"/>
              </a:rPr>
              <a:t>влияет на выручку</a:t>
            </a:r>
            <a:endParaRPr lang="uk-UA" sz="18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Рисунок 3"/>
          <p:cNvPicPr/>
          <p:nvPr/>
        </p:nvPicPr>
        <p:blipFill>
          <a:blip r:embed="rId2"/>
          <a:stretch/>
        </p:blipFill>
        <p:spPr>
          <a:xfrm>
            <a:off x="0" y="2100240"/>
            <a:ext cx="12191400" cy="2656800"/>
          </a:xfrm>
          <a:prstGeom prst="rect">
            <a:avLst/>
          </a:prstGeom>
          <a:ln>
            <a:noFill/>
          </a:ln>
        </p:spPr>
      </p:pic>
      <p:sp>
        <p:nvSpPr>
          <p:cNvPr id="212" name="CustomShape 1"/>
          <p:cNvSpPr/>
          <p:nvPr/>
        </p:nvSpPr>
        <p:spPr>
          <a:xfrm>
            <a:off x="3728880" y="2100240"/>
            <a:ext cx="4539600" cy="577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uk-UA" sz="3200" b="1" strike="noStrike" spc="-1">
                <a:solidFill>
                  <a:srgbClr val="FFFFFF"/>
                </a:solidFill>
                <a:uFill>
                  <a:solidFill>
                    <a:srgbClr val="FFFFFF"/>
                  </a:solidFill>
                </a:uFill>
                <a:latin typeface="Calibri"/>
                <a:ea typeface="DejaVu Sans"/>
              </a:rPr>
              <a:t>Our Company in Numbers</a:t>
            </a:r>
            <a:endParaRPr lang="uk-UA" sz="3200" b="0" strike="noStrike" spc="-1">
              <a:solidFill>
                <a:srgbClr val="FFFFFF"/>
              </a:solidFill>
              <a:uFill>
                <a:solidFill>
                  <a:srgbClr val="FFFFFF"/>
                </a:solidFill>
              </a:uFill>
              <a:latin typeface="Arial"/>
            </a:endParaRPr>
          </a:p>
        </p:txBody>
      </p:sp>
      <p:pic>
        <p:nvPicPr>
          <p:cNvPr id="213" name="Рисунок 212"/>
          <p:cNvPicPr/>
          <p:nvPr/>
        </p:nvPicPr>
        <p:blipFill>
          <a:blip r:embed="rId3"/>
          <a:stretch/>
        </p:blipFill>
        <p:spPr>
          <a:xfrm>
            <a:off x="0" y="2613240"/>
            <a:ext cx="12191400" cy="2570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4209</TotalTime>
  <Words>709</Words>
  <Application>Microsoft Office PowerPoint</Application>
  <PresentationFormat>Широкоэкранный</PresentationFormat>
  <Paragraphs>148</Paragraphs>
  <Slides>28</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3</vt:i4>
      </vt:variant>
      <vt:variant>
        <vt:lpstr>Заголовки слайдов</vt:lpstr>
      </vt:variant>
      <vt:variant>
        <vt:i4>28</vt:i4>
      </vt:variant>
    </vt:vector>
  </HeadingPairs>
  <TitlesOfParts>
    <vt:vector size="36" baseType="lpstr">
      <vt:lpstr>Arial</vt:lpstr>
      <vt:lpstr>Calibri</vt:lpstr>
      <vt:lpstr>DejaVu Sans</vt:lpstr>
      <vt:lpstr>Symbol</vt:lpstr>
      <vt:lpstr>Wingdings</vt:lpstr>
      <vt:lpstr>Office Theme</vt:lpstr>
      <vt:lpstr>Office Theme</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Максим Соболев</dc:creator>
  <dc:description/>
  <cp:lastModifiedBy>Максим Соболев</cp:lastModifiedBy>
  <cp:revision>69</cp:revision>
  <cp:lastPrinted>2018-08-02T11:03:08Z</cp:lastPrinted>
  <dcterms:created xsi:type="dcterms:W3CDTF">2018-07-16T21:18:06Z</dcterms:created>
  <dcterms:modified xsi:type="dcterms:W3CDTF">2018-08-02T18:29:41Z</dcterms:modified>
  <dc:language>uk-UA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Широкоэкранный</vt:lpwstr>
  </property>
  <property fmtid="{D5CDD505-2E9C-101B-9397-08002B2CF9AE}" pid="9" name="ScaleCrop">
    <vt:bool>false</vt:bool>
  </property>
  <property fmtid="{D5CDD505-2E9C-101B-9397-08002B2CF9AE}" pid="10" name="ShareDoc">
    <vt:bool>false</vt:bool>
  </property>
  <property fmtid="{D5CDD505-2E9C-101B-9397-08002B2CF9AE}" pid="11" name="Slides">
    <vt:i4>28</vt:i4>
  </property>
</Properties>
</file>